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ink/ink2.xml" ContentType="application/inkml+xml"/>
  <Override PartName="/ppt/tags/tag2.xml" ContentType="application/vnd.openxmlformats-officedocument.presentationml.tags+xml"/>
  <Override PartName="/ppt/notesSlides/notesSlide3.xml" ContentType="application/vnd.openxmlformats-officedocument.presentationml.notesSlide+xml"/>
  <Override PartName="/ppt/ink/ink3.xml" ContentType="application/inkml+xml"/>
  <Override PartName="/ppt/ink/ink4.xml" ContentType="application/inkml+xml"/>
  <Override PartName="/ppt/tags/tag3.xml" ContentType="application/vnd.openxmlformats-officedocument.presentationml.tags+xml"/>
  <Override PartName="/ppt/notesSlides/notesSlide4.xml" ContentType="application/vnd.openxmlformats-officedocument.presentationml.notesSlide+xml"/>
  <Override PartName="/ppt/ink/ink5.xml" ContentType="application/inkml+xml"/>
  <Override PartName="/ppt/ink/ink6.xml" ContentType="application/inkml+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ink/ink7.xml" ContentType="application/inkml+xml"/>
  <Override PartName="/ppt/ink/ink8.xml" ContentType="application/inkml+xml"/>
  <Override PartName="/ppt/tags/tag6.xml" ContentType="application/vnd.openxmlformats-officedocument.presentationml.tags+xml"/>
  <Override PartName="/ppt/notesSlides/notesSlide11.xml" ContentType="application/vnd.openxmlformats-officedocument.presentationml.notesSlide+xml"/>
  <Override PartName="/ppt/ink/ink9.xml" ContentType="application/inkml+xml"/>
  <Override PartName="/ppt/ink/ink10.xml" ContentType="application/inkml+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0.xml" ContentType="application/vnd.openxmlformats-officedocument.presentationml.notesSlide+xml"/>
  <Override PartName="/ppt/ink/ink11.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8.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tags/tag12.xml" ContentType="application/vnd.openxmlformats-officedocument.presentationml.tags+xml"/>
  <Override PartName="/ppt/notesSlides/notesSlide29.xml" ContentType="application/vnd.openxmlformats-officedocument.presentationml.notesSlide+xml"/>
  <Override PartName="/ppt/ink/ink38.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3.xml" ContentType="application/vnd.openxmlformats-officedocument.presentationml.tags+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tags/tag14.xml" ContentType="application/vnd.openxmlformats-officedocument.presentationml.tags+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40.xml" ContentType="application/vnd.openxmlformats-officedocument.presentationml.notesSlide+xml"/>
  <Override PartName="/ppt/ink/ink49.xml" ContentType="application/inkml+xml"/>
  <Override PartName="/ppt/tags/tag15.xml" ContentType="application/vnd.openxmlformats-officedocument.presentationml.tags+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notesSlides/notesSlide41.xml" ContentType="application/vnd.openxmlformats-officedocument.presentationml.notesSlide+xml"/>
  <Override PartName="/ppt/ink/ink55.xml" ContentType="application/inkml+xml"/>
  <Override PartName="/ppt/tags/tag16.xml" ContentType="application/vnd.openxmlformats-officedocument.presentationml.tags+xml"/>
  <Override PartName="/ppt/ink/ink56.xml" ContentType="application/inkml+xml"/>
  <Override PartName="/ppt/tags/tag17.xml" ContentType="application/vnd.openxmlformats-officedocument.presentationml.tags+xml"/>
  <Override PartName="/ppt/notesSlides/notesSlide42.xml" ContentType="application/vnd.openxmlformats-officedocument.presentationml.notesSlide+xml"/>
  <Override PartName="/ppt/ink/ink57.xml" ContentType="application/inkml+xml"/>
  <Override PartName="/ppt/notesSlides/notesSlide43.xml" ContentType="application/vnd.openxmlformats-officedocument.presentationml.notesSlide+xml"/>
  <Override PartName="/ppt/ink/ink58.xml" ContentType="application/inkml+xml"/>
  <Override PartName="/ppt/notesSlides/notesSlide44.xml" ContentType="application/vnd.openxmlformats-officedocument.presentationml.notesSlide+xml"/>
  <Override PartName="/ppt/ink/ink59.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97"/>
  </p:notesMasterIdLst>
  <p:sldIdLst>
    <p:sldId id="256" r:id="rId2"/>
    <p:sldId id="424" r:id="rId3"/>
    <p:sldId id="357" r:id="rId4"/>
    <p:sldId id="421" r:id="rId5"/>
    <p:sldId id="422" r:id="rId6"/>
    <p:sldId id="419" r:id="rId7"/>
    <p:sldId id="388" r:id="rId8"/>
    <p:sldId id="389" r:id="rId9"/>
    <p:sldId id="420" r:id="rId10"/>
    <p:sldId id="423" r:id="rId11"/>
    <p:sldId id="269" r:id="rId12"/>
    <p:sldId id="376" r:id="rId13"/>
    <p:sldId id="340" r:id="rId14"/>
    <p:sldId id="274" r:id="rId15"/>
    <p:sldId id="276" r:id="rId16"/>
    <p:sldId id="360" r:id="rId17"/>
    <p:sldId id="361" r:id="rId18"/>
    <p:sldId id="362" r:id="rId19"/>
    <p:sldId id="363" r:id="rId20"/>
    <p:sldId id="364" r:id="rId21"/>
    <p:sldId id="365" r:id="rId22"/>
    <p:sldId id="277" r:id="rId23"/>
    <p:sldId id="280" r:id="rId24"/>
    <p:sldId id="399" r:id="rId25"/>
    <p:sldId id="281" r:id="rId26"/>
    <p:sldId id="411" r:id="rId27"/>
    <p:sldId id="412" r:id="rId28"/>
    <p:sldId id="413" r:id="rId29"/>
    <p:sldId id="414" r:id="rId30"/>
    <p:sldId id="415" r:id="rId31"/>
    <p:sldId id="416" r:id="rId32"/>
    <p:sldId id="417" r:id="rId33"/>
    <p:sldId id="418" r:id="rId34"/>
    <p:sldId id="282" r:id="rId35"/>
    <p:sldId id="344" r:id="rId36"/>
    <p:sldId id="400" r:id="rId37"/>
    <p:sldId id="401" r:id="rId38"/>
    <p:sldId id="402" r:id="rId39"/>
    <p:sldId id="403" r:id="rId40"/>
    <p:sldId id="404" r:id="rId41"/>
    <p:sldId id="405" r:id="rId42"/>
    <p:sldId id="406" r:id="rId43"/>
    <p:sldId id="407" r:id="rId44"/>
    <p:sldId id="408" r:id="rId45"/>
    <p:sldId id="409" r:id="rId46"/>
    <p:sldId id="410" r:id="rId47"/>
    <p:sldId id="285" r:id="rId48"/>
    <p:sldId id="356" r:id="rId49"/>
    <p:sldId id="284" r:id="rId50"/>
    <p:sldId id="288" r:id="rId51"/>
    <p:sldId id="287" r:id="rId52"/>
    <p:sldId id="289" r:id="rId53"/>
    <p:sldId id="290" r:id="rId54"/>
    <p:sldId id="291" r:id="rId55"/>
    <p:sldId id="292" r:id="rId56"/>
    <p:sldId id="293" r:id="rId57"/>
    <p:sldId id="298" r:id="rId58"/>
    <p:sldId id="262" r:id="rId59"/>
    <p:sldId id="314" r:id="rId60"/>
    <p:sldId id="332" r:id="rId61"/>
    <p:sldId id="296" r:id="rId62"/>
    <p:sldId id="313" r:id="rId63"/>
    <p:sldId id="315" r:id="rId64"/>
    <p:sldId id="316" r:id="rId65"/>
    <p:sldId id="317" r:id="rId66"/>
    <p:sldId id="318" r:id="rId67"/>
    <p:sldId id="330" r:id="rId68"/>
    <p:sldId id="322" r:id="rId69"/>
    <p:sldId id="325" r:id="rId70"/>
    <p:sldId id="320" r:id="rId71"/>
    <p:sldId id="328" r:id="rId72"/>
    <p:sldId id="331" r:id="rId73"/>
    <p:sldId id="321" r:id="rId74"/>
    <p:sldId id="329" r:id="rId75"/>
    <p:sldId id="323" r:id="rId76"/>
    <p:sldId id="333" r:id="rId77"/>
    <p:sldId id="334" r:id="rId78"/>
    <p:sldId id="324" r:id="rId79"/>
    <p:sldId id="341" r:id="rId80"/>
    <p:sldId id="335" r:id="rId81"/>
    <p:sldId id="342" r:id="rId82"/>
    <p:sldId id="337" r:id="rId83"/>
    <p:sldId id="338" r:id="rId84"/>
    <p:sldId id="263" r:id="rId85"/>
    <p:sldId id="264" r:id="rId86"/>
    <p:sldId id="265" r:id="rId87"/>
    <p:sldId id="297" r:id="rId88"/>
    <p:sldId id="339" r:id="rId89"/>
    <p:sldId id="266" r:id="rId90"/>
    <p:sldId id="267" r:id="rId91"/>
    <p:sldId id="301" r:id="rId92"/>
    <p:sldId id="260" r:id="rId93"/>
    <p:sldId id="268" r:id="rId94"/>
    <p:sldId id="271" r:id="rId95"/>
    <p:sldId id="283"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84802" autoAdjust="0"/>
  </p:normalViewPr>
  <p:slideViewPr>
    <p:cSldViewPr snapToGrid="0">
      <p:cViewPr varScale="1">
        <p:scale>
          <a:sx n="103" d="100"/>
          <a:sy n="103" d="100"/>
        </p:scale>
        <p:origin x="1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5.46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6.54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B2C3EA6-C1CB-4C6F-B0EB-B8C586B08AAA}" emma:medium="tactile" emma:mode="ink">
          <msink:context xmlns:msink="http://schemas.microsoft.com/ink/2010/main" type="writingRegion" rotatedBoundingBox="11499,12249 11518,12249 11518,12265 11499,12265"/>
        </emma:interpretation>
      </emma:emma>
    </inkml:annotationXML>
    <inkml:traceGroup>
      <inkml:annotationXML>
        <emma:emma xmlns:emma="http://www.w3.org/2003/04/emma" version="1.0">
          <emma:interpretation id="{5F4FB26F-EA85-411C-846B-90810F5E9BCC}" emma:medium="tactile" emma:mode="ink">
            <msink:context xmlns:msink="http://schemas.microsoft.com/ink/2010/main" type="paragraph" rotatedBoundingBox="11499,12249 11518,12249 11518,12265 11499,12265" alignmentLevel="1"/>
          </emma:interpretation>
        </emma:emma>
      </inkml:annotationXML>
      <inkml:traceGroup>
        <inkml:annotationXML>
          <emma:emma xmlns:emma="http://www.w3.org/2003/04/emma" version="1.0">
            <emma:interpretation id="{C8983B47-E6BA-40B2-8F7A-DA718253C0C4}" emma:medium="tactile" emma:mode="ink">
              <msink:context xmlns:msink="http://schemas.microsoft.com/ink/2010/main" type="line" rotatedBoundingBox="11499,12249 11518,12249 11518,12265 11499,12265"/>
            </emma:interpretation>
          </emma:emma>
        </inkml:annotationXML>
        <inkml:traceGroup>
          <inkml:annotationXML>
            <emma:emma xmlns:emma="http://www.w3.org/2003/04/emma" version="1.0">
              <emma:interpretation id="{2BEB99C4-27D3-410F-BBFB-0EB0E52CBABD}" emma:medium="tactile" emma:mode="ink">
                <msink:context xmlns:msink="http://schemas.microsoft.com/ink/2010/main" type="inkWord" rotatedBoundingBox="11499,12249 11518,12249 11518,12265 11499,12265"/>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95-2871 1,'0'0'1,"0"0"0,0 0-1,0 0 0,0 0 2,0 0-2,0 0 3,0 0 1,0 0-2,0 0 5,0 0-1,0 0 1,0 0-2,0 0 1,0 0-4,0 0 2,-19 2-2,19-2-1,0 0-1,0 0 0,0 0 1,0 0-2,0 0 2,0 0-2,0 0 2,0 0-4,0 0 0,0 0-2,0 0-1,0 0-1,0 0 0,0 0 0,0 0-1,0 0 4,0 0 0,0 0 4</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30.184"/>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-5 2870 8,'0'0'72,"0"0"0,0 0-34,4-9-5,-4 9-1,0 0-2,6-9-3,-6 9-3,0 0-1,10-5-3,-10 5 0,0 0-2,0 0 0,10 0-2,-10 0-1,0 0 0,0 0 0,8 4 0,-8-4 0,0 0-2,0 0 0,0 0-2,11-3-1,-11 3-3,0 0-1,12-3-3,-12 3 1,9-1-2,-9 1 1,10 0-1,-10 0 3,0 0-2,10-2 1,-10 2 0,0 0 0,9-6 0,-9 6-1,0 0 1,10-10-2,-10 10-2,0 0 3,11-8-4,-11 8 3,0 0-3,12-6 3,-12 6-3,0 0 2,12-4 0,-12 4 0,0 0 2,11-5-2,-11 5 2,8-5-2,-8 5 1,10-4-1,-10 4 1,10-1-1,-10 1 0,13 2 0,-13-2-1,14-2 1,-5 2 2,-1-2-2,1-1 1,0-1-1,1 1 2,-1-1-3,0 2 2,-1-1-1,0 1 0,-8 2 1,16-5-1,-16 5 0,13-5 0,-13 5 0,10-3 1,-10 3-1,0 0 0,11-5 0,-11 5 0,0 0 0,0 0-1,11-6 2,-11 6-2,0 0 1,11-9-1,-11 9 2,0 0-2,11-9 1,-11 9-1,0 0 0,10-8 1,-10 8-1,0 0 0,0 0 0,0 0 0,10-2 0,-10 2 0,0 0 0,11-3 1,-11 3-1,10-2 0,-10 2 0,9-4 0,-9 4 0,8-4 0,-8 4 0,0 0 0,12-4 1,-12 4-1,8-1-1,-8 1 3,11-2-1,-11 2 0,11-1 0,-11 1 0,12-4 0,-12 4 1,15-4 0,-15 4-2,14-5 0,-14 5 1,14-7 1,-14 7-2,14-7 1,-14 7 0,12-6 0,-12 6 0,11-4 0,-11 4 0,10-3-1,-10 3 1,13-3-2,-13 3 2,12-3-1,-12 3 0,12-1 0,-12 1 0,11-3 0,-11 3 0,11-3 0,-11 3-1,9-2 1,-9 2 0,11-2 0,-11 2 0,13-4 0,-13 4 0,10-3 1,-10 3-1,13-4 0,-13 4 0,11-6-1,-11 6 2,13-6-1,-13 6 1,13-4-1,-13 4 1,11-4 0,-11 4-1,12-4 1,-12 4-1,11-3 0,-11 3 0,13-3 1,-13 3-1,12-3 1,-12 3-1,11-2 1,-11 2-1,12-3 1,-12 3-1,15-3 0,-6 1 1,-9 2 0,17-4 0,-10 1-1,3 0 1,-3 1-2,2 0 2,-1-1 0,2 0-1,-2 1 0,1-1 0,0 0 1,0 0 1,1-2 0,-1 0 1,1 1-2,-1 0 0,-1-1 0,1 1 1,-1 1-2,-8 3 1,14-5-1,-14 5 0,13-3 0,-13 3 0,11-2 0,-11 2-1,12-4 2,-12 4-1,14-4 0,-14 4-2,12-6 3,-12 6-1,15-7 1,-15 7-1,12-4 0,-12 4-1,11-5 2,-11 5 0,12-5-2,-12 5 2,15-3-2,-15 3 2,15-5-1,-15 5 0,16-5 0,-7 2-1,-9 3 2,16-4-1,-8 1 0,1-1-1,0 2 2,1-3 0,-1 3-1,0-2 0,2 0 1,-1 1-1,-1 1 0,0 0 1,0-1-2,0 3 2,-1-4-1,1 2 0,-1 0 1,1-1-1,-1-1 0,1 1 0,-1 0 1,-8 3-1,15-5 1,-15 5-2,12-3 2,-12 3-1,12-4 0,-12 4 0,11-2-1,-11 2 1,11-2 0,-11 2 1,11-5-3,-11 5 3,14-4-1,-14 4 0,11-5 1,-11 5-1,11-5 0,-11 5-1,8-4 3,-8 4-3,9-5 2,-9 5 0,11-5 1,-11 5-1,13-4 1,-13 4-1,16-4-1,-16 4 2,15-4-1,-15 4-1,14-6 0,-14 6 0,14-2 0,-14 2 0,15-3 0,-7 2-1,3 0 2,0-1-1,-2 1 0,4 0 0,-4-1 0,3 1 1,-1 0-1,0 0 0,0 0 0,-1 0 0,2-1 0,-1 0 0,1 0 0,0 0 1,0-3-1,0 2-1,-3-2 1,4 1 3,-4 0-4,0 1 4,2-2-3,-2 2 3,-9 3-2,18-4 4,-11 2-4,3 1 0,-3-1-1,2 0 0,-9 2 0,17-5 1,-10 3-1,3 0 0,-3 0-1,3 0 2,-3 0 0,2 0-1,-9 2 0,16-5-1,-16 5 1,15-4 0,-15 4 0,17-2 0,-8 0 1,-2 0 0,2 0 0,-1-1-1,-8 3 1,16-5 0,-6 4-1,-10 1 0,11-6 0,-11 6 0,13-7 0,-13 7 1,12-5-1,-12 5 0,14-6 1,-14 6-1,14-6 0,-14 6 0,14-5 0,-14 5-1,15-6 2,-15 6-1,14-6 1,-14 6-2,16-5 2,-16 5-1,15-4 0,-7 1 1,1 0-2,2 1 2,-3-1-2,3 0 2,-2 1 0,2-2-1,0 1 0,0 0-1,1-1 2,-1 2-2,2-2 2,-3 2-2,2-3 1,-1 3 0,-1-2 1,0 1-1,-1 0-1,0 0 2,1-2-1,-1-1 0,1 3 1,-1-2-1,1-1 1,0 1 0,1-3-1,-2 2 0,2-2 1,0 1-2,1-1 2,0 0-1,0 1 0,-1 0 1,1 0 1,1 0 0,-3 1-2,1 0 1,0 0-1,-1 0 1,-1-1-1,0 2 0,0-1-1,1 0 1,-2 1 0,1-1 1,1 0-1,-2 2 0,2 0 0,-2-2-1,1 3 2,-1-2-1,-8 5 0,16-8 1,-16 8-1,17-9 0,-9 5 1,1-1-1,0 0-1,-1-1 1,1 1 0,1-2 0,-1 1 0,0 1 0,1-1 0,-1-1 0,3 2 1,-2-2-2,4 0 1,-2-1 0,0-2 1,2 0-4,1-1 4,-1 1-4,-1 0 6,0 0-6,-1 1 2,0 0 1,1 2 0,-2 0 2,0 0-2,2 0 3,0 0-4,-1-1 5,0 1-4,0-1 1,0 1-1,0 1 0,0-1 0,-3 2-1,1-1 2,-1 1-3,0 1 3,0-2-1,0 2 0,-1-1 0,0 1 1,2-2-1,-2 0 0,2 1 0,-2-1 0,1 1 0,-1 0 1,1-1-2,-1 1 2,0-1-2,1 1 1,-9 5-1,15-13 1,-15 13 0,16-12-1,-8 5 1,-8 7 1,16-13-1,-7 7 0,0-1 0,1 1-1,-1 0 2,0 0-1,0-1 0,0 1-1,1-1 2,-1 1 1,1-3-2,-1 2 1,0-1-2,0 0 2,-1 0-1,2-1 1,-4 0-2,-6 9 1,16-15 0,-16 15 2,14-16-2,-14 16 0,13-13 0,-13 13 1,10-10 0,-10 10-2,10-9 2,-10 9-2,9-8 2,-9 8 0,9-9-1,-9 9 1,9-10-2,-9 10 2,11-7-2,-11 7 2,10-8-2,-10 8 1,10-6 0,-10 6 0,9-3 0,-9 3-1,10-6 2,-10 6-1,11-7 0,-11 7 0,12-7 0,-12 7 0,13-9 0,-13 9 1,14-11-4,-14 11 3,14-11-3,-14 11 0,15-11 5,-15 11-4,14-13 3,-14 13-3,15-11 7,-6 6-9,0 1 8,0-2-4,0 1 0,1 0 0,-1 0 0,-1 0-1,2 2 2,-10 3-1,15-9 0,-15 9 0,14-8 0,-14 8-1,14-7 0,-14 7 2,16-10-2,-16 10 2,17-12-1,-8 7 1,0-2-1,-1 2 1,1-2 0,-1 2-2,-8 5 2,16-10-2,-16 10 2,14-9-2,-14 9 2,15-12 0,-15 12-2,13-10 1,-13 10-1,13-10 3,-13 10-3,12-11 2,-12 11-2,12-8 1,-12 8 0,11-8 0,-11 8 0,13-8-1,-13 8 2,12-8-2,-12 8 1,11-8 0,-11 8 1,12-8-1,-12 8 1,12-9-1,-12 9-1,12-10 1,-12 10 0,14-10 0,-14 10-1,15-11 2,-15 11-2,16-10 2,-16 10-1,14-10 0,-14 10 0,10-9 0,-10 9 1,10-9-1,-10 9 0,11-7 0,-11 7 1,10-8-2,-10 8 1,9-6 0,-9 6-1,9-9 1,-9 9 0,10-7 0,-10 7 0,10-9 1,-10 9-1,11-8 1,-11 8-1,13-8 1,-13 8-1,11-7 0,-11 7 0,10-7 0,-10 7-1,9-5 1,-9 5 1,7-8 0,-7 8-1,11-8 0,-11 8-1,11-7 2,-11 7-1,16-9 0,-16 9 0,13-10 0,-5 5 0,-8 5 1,17-10-1,-9 4 0,1 1 0,1-1 1,-1 1-1,0-1 0,1 1 0,-1 0 0,-1 1 1,1 0-1,-9 4 0,14-7-2,-14 7 1,13-8 0,-13 8 2,15-8-3,-15 8 2,16-12-2,-16 12 0,16-13 3,-16 13-4,16-14 2,-16 14-1,15-12 1,-15 12-1,15-12 1,-15 12 1,15-11 0,-15 11 1,14-8-1,-14 8 0,13-11 1,-13 11-1,16-11 0,-8 5 0,-8 6 0,16-14 0,-16 14 1,16-15-1,-16 15 0,14-15 0,-14 15 1,13-14-1,-13 14 1,12-13-1,-12 13 0,11-12 0,-11 12 1,11-13-1,-11 13 0,12-14-1,-6 5 1,-6 9-1,14-16 2,-6 7-1,-1 0 1,0 0-1,1 0 2,-2 1-1,-6 8-1,13-14 0,-13 14 0,12-12 1,-12 12-2,11-14 2,-11 14-2,10-11 1,-10 11 0,10-10 0,-10 10 0,10-11 1,-10 11-1,7-8-1,-7 8 2,0 0-2,12-10 2,-12 10-1,0 0 0,7-9-1,-7 9 1,0 0 1,9-7-1,-9 7-1,0 0 1,10-9 1,-10 9-1,0 0 1,11-8-1,-11 8 0,0 0 0,11-8 0,-11 8 1,0 0-2,11-7 1,-11 7-1,0 0 2,11-7 0,-11 7-1,0 0 0,9-7 0,-9 7 1,0 0-2,10-8 1,-10 8-5,0 0 5,11-8-5,-11 8 5,9-6-5,-9 6 8,8-7-7,-8 7 7,11-6-2,-11 6 1,9-10-1,-9 10-3,8-10 2,-8 10-3,10-11 2,-10 11-4,8-11 5,-8 11-5,10-11 5,-10 11 0,9-9 0,-9 9 0,10-8 0,-10 8 0,8-4 0,-8 4 0,8-6 0,-8 6 0,8-6 0,-8 6-1,9-5 2,-9 5-1,0 0 1,10-5-1,-10 5 0,0 0 0,7-8 0,-7 8 0,0 0-1,10-7 2,-10 7-2,0 0 1,7-8 0,-7 8 0,0 0 0,0 0 0,10-8 1,-10 8-1,0 0 0,0 0-1,0 0 2,6-9-2,-6 9 1,0 0 1,0 0-2,0 0 1,0 0-1,10-7 2,-10 7-1,0 0 0,0 0 0,0 0 1,0 0-2,0 0 1,0 0 1,0 0-2,0 0 1,9-6 1,-9 6-1,0 0-1,0 0 3,0 0-1,8-5-2,-8 5 2,0 0-1,0 0 0,0 0 0,9-8 1,-9 8-1,0 0 0,0 0 0,0 0-1,7-8 2,-7 8-2,0 0 2,0 0-2,0 0 2,0 0-1,0 0 1,0 0-1,0 0 0,0 0 0,0 0 0,7-4 0,-7 4-1,0 0 1,0 0-1,0 0 2,0 0-2,0 0 1,0 0 0,10-10 0,-10 10 1,0 0-1,0 0 1,0 0-2,0 0 2,9-6-1,-9 6-1,0 0 1,0 0 0,0 0 0,0 0-1,0 0 1,0 0-1,0 0 0,0 0 1,0 0 0,7-3 0,-7 3 1,0 0-2,0 0 0,0 0 1,0 0 0,0 0 1,0 0-2,0 0 2,0 0-3,0 0 3,0 0 0,0 0-2,0 0 2,0 0-1,0 0 1,0 0-2,10-7 2,-10 7-2,0 0 2,0 0-1,0 0-1,0 0 1,0 0-1,0 0 2,0 0-1,0 0 0,0 0 0,0 0 1,0 0-1,0 0 0,0 0 0,0 0-1,0 0 0,0 0 0,0 0 2,0 0-2,0 0 1,0 0 0,8-7 1,-8 7 0,0 0-2,0 0 2,0 0-2,0 0 1,0 0 1,9-8-1,-9 8-1,0 0 2,0 0-1,0 0 0,0 0-1,0 0 0,0 0 1,9-7-1,-9 7 2,0 0-3,0 0 3,0 0-3,0 0 4,0 0-2,0 0 0,0 0 0,0 0-1,0 0 1,0 0 0,0 0 1,0 0-2,0 0 1,0 0 0,0 0 0,0 0 1,0 0-1,0 0 1,0 0-2,0 0 2,0 0-2,0 0 1,0 0-1,0 0 2,0 0-1,0 0 0,0 0 1,0 0-2,0 0 0,0 0 1,0 0-1,0 0-2,0 0-1,0 0-5,0 0-3,0 0-6,0 0-10,5-11-24,-5 11-66,0 0-21,8 2-1,-8-2 3</inkml:trace>
</inkml:ink>
</file>

<file path=ppt/ink/ink1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44.359"/>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-7 2756 1,'0'0'14,"0"0"51,0 0-21,9-6-8,-9 6 2,0 0-2,0 0 1,8 4 3,-8-4-3,0 0 0,0 0-9,12-3 0,-12 3-4,0 0 0,6-7-4,-6 7-3,0 0-2,10-6-4,-10 6 4,0 0-4,0 0 1,0 0-3,0 0 0,0 0-1,0 0 0,0 0 0,0 0 0,11-5-1,-11 5 0,0 0-1,0 0-2,11-10 1,-11 10-1,0 0-1,0 0-1,0 0-1,9-6 2,-9 6-2,0 0 1,0 0 0,0 0 1,9-3 0,-9 3 0,0 0 0,9-3-1,-9 3 0,0 0 0,11-3 0,-11 3-1,8-3 0,-8 3 1,12-5 0,-12 5 1,16-6 0,-6 1-1,0 1-1,0 0 1,0-1-1,-1 2 0,1 1-2,-1-1 2,0 0 0,-9 3 0,16-6-1,-16 6 0,15-4 0,-15 4 1,14-5 0,-14 5-1,12-5 0,-12 5 0,8-4 2,-8 4-2,0 0 0,11-3 1,-11 3-1,0 0 1,11-10 0,-11 10 0,11-6-1,-11 6 2,13-10-1,-13 10 0,15-7-1,-15 7 1,13-8-1,-13 8 1,13-6 0,-13 6-2,13-6 2,-13 6 0,13-9-1,-13 9 0,13-10 0,-13 10 1,14-11-2,-14 11 3,13-12-2,-13 12 1,11-11-1,-11 11 1,10-9 0,-10 9-1,14-10 1,-14 10-2,11-9 3,-11 9-2,11-10 1,-11 10 0,11-11 0,-11 11 0,10-9 0,-10 9-1,10-9 0,-10 9 1,10-9-1,-10 9 0,9-8 0,-9 8 1,9-9 0,-9 9 0,9-8-1,-9 8 0,0 0 0,11-11 1,-11 11-2,0 0 1,11-10 1,-11 10-1,13-7 1,-13 7-1,14-8 0,-14 8 1,16-9 0,-16 9-1,12-10-1,-12 10 3,12-9-3,-12 9 2,9-10 0,-9 10-1,13-11-1,-13 11 1,12-11 1,-12 11-1,14-11 1,-14 11-2,16-11 1,-7 7 0,-9 4 2,15-10-2,-15 10-1,16-8-2,-8 2 2,-8 6-2,17-10 4,-9 4-4,3-1 4,-2 1-4,0-1 5,-1 0-2,1 1 1,1 1-1,-2-2 1,2 2-1,-2 1 0,1-2 0,1 1 1,-1 0-1,1-1 0,1 1 1,-2 1-2,2-2 2,-2 1-1,0 1 0,-2-1-1,3 1 2,-3 0-1,-7 4 1,15-6-1,-15 6 0,14-7 0,-14 7 0,15-8 0,-15 8 0,16-9 1,-7 4-2,-1 0 2,1-1 0,-9 6-1,15-11 1,-15 11-2,13-9 3,-5 3-2,-8 6 1,16-10-1,-6 5 1,-3 0 0,2 0 0,-1-1 0,2 1-1,-10 5 0,15-13 0,-15 13 1,16-12-1,-16 12 0,14-15 1,-14 15 0,16-16 0,-16 16-1,14-13 0,-7 2 0,-7 11 1,16-11-1,-6 4 0,-1 0 0,1 0 1,1 1-1,-1-3 1,2 4-1,-1-3 0,-2 2 0,-1-2 1,2 0-1,-2 2 0,1-1 1,-1 0 0,1 0-2,-1 1 2,2-2-1,0 2 0,-1 0 0,1 1 0,-1 0-1,1 0 3,-1 0-2,1-1 0,0 2 0,0-2 0,1 1 0,1 0 0,0-2 1,1 1-1,1-2 0,1 1-1,3-2 3,2-1-3,1-3 5,3 0-5,2-2 4,2-1-3,2-1 3,2 0-1,-1-2 0,2 1-1,2 2-1,-3 0 1,1 2 0,-4 0-1,-1 3 0,-3 1 1,-4 1-1,-2 3 0,-4-1 1,-3 4 0,-2-1 0,-10 4 1,12-4-1,-12 4 0,0 0 0,9-1 1,-9 1-2,0 0 1,0 0-1,0 0 1,0 0 0,4-10-1,-4 10 0,6-9 1,-6 9 0,7-14-1,-7 14 1,10-14 0,-10 14-1,12-14 1,-12 14-1,14-13 1,-14 13-1,15-12 1,-15 12-1,18-12 1,-10 6-1,3-2 1,-3 2-1,4 0 0,-3 0 1,0 0-1,1 0 0,-1 1 1,-1 0-1,1-1 0,-1 3 0,1-2 0,-9 5 0,16-10 1,-16 10-1,16-10 0,-16 10-1,15-10 2,-6 6 0,-9 4 0,16-10-1,-16 10 1,15-12-1,-15 12 0,14-8 1,-14 8-2,15-10 1,-15 10 1,16-11-2,-16 11 0,16-12 1,-7 6-1,0-1 1,2 1-1,-3 0 4,4-1-4,-2 0 4,0 2-3,2-3 3,-1 2-3,-1-1 3,0 2-3,2-2 0,-3 1 0,2 1 0,-2 0 1,0-1-1,1 2 0,-1-2 0,1 0 1,-1 2 0,1-3-1,2 1 1,0-1 0,-1-1-1,3 0 1,0-1-1,0 1 1,1-1-1,0-3 1,-1 4-1,0-3 1,0 1-1,0 0 0,0-1 1,0 1-2,1 0 2,0 0 0,-1 1-1,-1-1 0,0 2-1,-1 1 2,0-1-2,-2 3 2,-10 5-1,14-7 0,-14 7 0,14-5 0,-14 5 1,12-6-1,-12 6 0,13-4 1,-13 4-1,12-7-1,-12 7 1,13-6 1,-13 6-2,14-7 1,-14 7 0,14-9-1,-5 4 1,1 0 1,-1 0-1,1-1 0,0 0 0,1 2 0,-1-1 0,2 0 1,-3 0-1,0-1 1,4 2-1,-4-1 0,0 1 1,4 0 0,-4-1-1,0 3 0,3-2 0,-3 0 0,-1 0 1,2 0-1,-10 4 0,16-9 1,-16 9-1,14-9 1,-14 9-1,16-12 1,-16 12-2,14-8 2,-14 8-2,13-13 2,-13 13 3,14-10-4,-14 10 5,13-10-6,-13 10 6,14-13-5,-14 13 4,15-11-3,-6 3-2,0 3 1,1-1 1,-1 1-1,2 0-1,-1 0-1,0 0 2,2 1 0,-3 0 1,2 0-4,0-1 3,-1 1-2,0-2-1,1 2 3,-1-2-3,0 1 0,0-1 0,-1 0 3,1 1-4,-1-1 4,0 1-1,-1 2 1,-8 3-1,15-8 2,-15 8-1,15-6 1,-15 6-1,14-8 0,-14 8 0,12-9 0,-12 9 0,13-7 0,-13 7 0,11-9 0,-11 9 1,13-9-1,-13 9 0,13-9 0,-4 4 0,-9 5 1,17-11-1,-17 11 0,17-11-1,-9 7 2,0-2-2,2 1 2,-2-1-1,1 1 0,-9 5 0,16-12 0,-7 6 1,0-1-1,0 1 0,0 0-1,1 0 1,-1-1 0,2 1 1,-2 1-1,-1-2 0,2 4 1,-2-4-1,1 1 0,0 4 1,-1-3-1,3 0 0,-2-1-1,2 3 1,-2-3 0,2 1 0,0 0 1,1-1-1,-1 1 1,-1-2-1,2 2 1,-3 0-1,3 0 0,-1 1 0,-1 0-1,0 0 1,-2 0 1,1 2-1,0-1 0,-9 3 0,15-4 0,-15 4 0,12-6 0,-12 6 0,11-4-1,-11 4 1,10-4-1,-10 4 0,9-2 1,-9 2 0,10-4 1,-10 4-2,9-5 1,-9 5 0,12-8 1,-12 8 2,12-10-3,-12 10 3,13-13-3,-13 13 3,13-13-3,-13 13 3,12-8-3,-12 8-1,11-9 1,-11 9 0,9-4 1,-9 4-1,0 0-1,11-3 1,-11 3 0,0 0 0,11-3 1,-11 3-2,0 0 1,8-3 1,-8 3 0,0 0 0,10-3-1,-10 3 1,0 0 0,9-2-1,-9 2 0,0 0-1,10-4 1,-10 4-1,0 0 1,11-3-1,-11 3 1,0 0 0,10-2 0,-10 2 0,0 0-1,0 0 1,9-5-1,-9 5 2,0 0-1,10-3-1,-10 3 1,0 0 0,7-3 1,-7 3-1,0 0 0,9-1 0,-9 1-1,0 0 2,0 0-1,10-5 0,-10 5-1,0 0 2,0 0-1,0 0 1,0 0-1,9-1 0,-9 1 0,0 0-1,0 0 2,0 0-2,10-7 1,-10 7 0,0 0 1,0 0-1,9-5 1,-9 5-1,0 0-1,0 0 2,10-4-2,-10 4 1,0 0-1,9-5 1,-9 5 1,0 0-1,0 0 1,0 0-2,8-2 2,-8 2-1,0 0 0,0 0 0,0 0 0,0 0 0,9-2-1,-9 2 1,0 0 0,0 0 0,10-1 0,-10 1 0,9-3 0,-9 3 0,0 0 1,12-4-1,-12 4 1,0 0-2,9-3 2,-9 3-1,0 0 0,0 0 0,12-4 0,-12 4 0,0 0 0,0 0 0,10-1 1,-10 1-1,0 0 0,9-3-1,-9 3 2,0 0-1,0 0 0,8-4 0,-8 4 0,0 0 0,0 0 0,0 0 1,9-6-1,-9 6 0,0 0 0,0 0 1,0 0-1,10-5 0,-10 5 0,0 0-1,0 0 1,0 0 0,0 0-1,0 0 1,9-3-1,-9 3 1,0 0 0,0 0-1,0 0 1,0 0 0,0 0 1,0 0-1,0 0 1,0 0-1,0 0 0,7-2 0,-7 2 1,0 0-1,0 0 0,0 0 0,0 0 0,0 0 0,0 0 0,0 0 0,10-5 0,-10 5 0,0 0 0,0 0 0,8-6 0,-8 6 1,0 0-1,0 0-1,10-8 1,-10 8-1,0 0 1,0 0-1,12-4 1,-12 4-1,0 0 1,12-2 0,-12 2 0,8-4 0,-8 4 1,9-4-1,-9 4-1,0 0 1,9-3 1,-9 3-1,0 0-1,0 0 1,0 0 1,0 0-1,0 0 0,9 0 0,-9 0 0,0 0 0,0 0 0,8-5 0,-8 5 0,0 0 0,11-2 0,-11 2 0,0 0 0,11-2 0,-11 2 0,9-2 0,-9 2 0,9 0 0,-9 0 0,0 0 0,10-3 0,-10 3 0,0 0-1,0 0 2,9 3-1,-9-3 0,0 0 0,0 0 0,10 0 0,-10 0 0,0 0 0,0 0 0,9-3 1,-9 3-1,0 0-1,0 0 2,0 0-1,0 0 1,0 0-1,0 0-1,8-4 1,-8 4 0,0 0 0,0 0 0,0 0 0,0 0-1,9 0 1,-9 0 0,0 0 2,0 0-2,0 0 0,0 0 0,11 0 0,-11 0 0,0 0 0,0 0 1,0 0-2,0 0 1,0 0 0,0 0-1,0 0 1,9-1 0,-9 1 1,0 0-1,12-2 0,-12 2 0,14 0 1,-14 0 0,13-3 0,-13 3 0,13-1-1,-13 1 0,9-1 0,-9 1 0,9 0 0,-9 0-1,0 0 1,10 3 1,-10-3-1,0 0 1,10 2-1,-10-2-1,0 0 2,0 0 0,10 0 0,-10 0-1,0 0-1,0 0 1,0 0 0,0 0 1,0 0-1,0 0 0,8-3 0,-8 3 0,0 0 0,0 0 1,0 0-1,0 0 0,10-1-1,-10 1 1,0 0 0,0 0-1,10-3 1,-10 3 0,0 0 0,0 0 0,8-2 0,-8 2 0,0 0 0,9 1 0,-9-1-1,0 0 2,11 0-1,-11 0 1,9 2-2,-9-2 2,0 0-2,9 0 2,-9 0-1,0 0 0,9-1-1,-9 1 1,0 0 0,10-2 0,-10 2 0,0 0-1,10 0 1,-10 0 0,0 0 0,11 0 0,-11 0 0,0 0 0,11 2 0,-11-2 0,9 1 0,-9-1 0,0 0 0,12 1 0,-12-1 0,0 0 0,11-1 0,-11 1 0,0 0 0,12 0 0,-12 0-1,9-1 1,-9 1 0,11 3 1,-11-3-1,11 0 0,-11 0 1,10-1-2,-10 1 0,11 2 2,-11-2-2,10 1 2,-10-1-2,9 0 2,-9 0-1,11 1 2,-11-1-2,11-1 0,-11 1-1,11-2 1,-11 2-1,13-1 2,-13 1-1,10 0 0,-10 0 0,0 0-1,11 1 2,-11-1-1,0 0 1,10 1-2,-10-1 1,8 1 0,-8-1 0,9-1-1,-9 1 1,9-2 0,-9 2-1,8-2 1,-8 2 1,0 0-2,12-2 1,-12 2 1,0 0-1,9-2 0,-9 2 0,0 0 0,10 1 0,-10-1 0,9-1 0,-9 1 0,9 3-1,-9-3 2,13 3-1,-13-3 0,16 1 0,-16-1 0,15 2 0,-6 0 1,-9-2-1,14 2 0,-14-2 0,13 1 0,-13-1-1,12 2 2,-12-2-1,13 2-1,-13-2 1,13 0 0,-13 0 0,14 0 0,-14 0 0,15 1 0,-15-1 1,15 1-1,-7-1 0,1-2 0,-1 2 1,1 0-1,-1-2 0,1 2 0,-9 0 0,15-3 0,-15 3 0,11-1 0,-11 1-1,9-1 2,-9 1-2,0 0 2,8 0-1,-8 0 0,0 0 0,0 0 0,10-2 0,-10 2-1,0 0 2,0 0-1,9 2-1,-9-2 0,0 0 1,0 0 1,0 0-1,9 5 1,-9-5-2,0 0 1,0 0 1,11 2-1,-11-2 0,0 0-1,9 1 1,-9-1 1,0 0-1,11 0-1,-11 0 2,0 0-1,12 4 0,-12-4 0,10 0 0,-10 0-1,9 2 1,-9-2 0,9 1 0,-9-1-1,0 0 1,11 1 0,-11-1-1,0 0 1,8 1 1,-8-1-1,0 0 0,10-1 0,-10 1 1,0 0-2,8-1 1,-8 1 0,0 0 0,0 0 0,11 0 1,-11 0-1,0 0 0,9 0 0,-9 0 1,0 0-2,10-1 1,-10 1 0,0 0 0,9 0 0,-9 0 0,0 0 0,0 0-1,0 0 2,9 4-1,-9-4-1,0 0 1,9 4 0,-9-4 0,0 0 0,10 5 0,-10-5 1,0 0-1,10 6 1,-10-6-1,0 0 0,13 11 1,-13-11-1,7 6 0,-7-6 0,10 7-1,-10-7 1,11 6-1,-11-6 1,9 4 0,-9-4 0,9 4 0,-9-4 0,0 0 0,11 9 0,-11-9 0,0 0 1,9 8-2,-9-8 2,0 0-1,10 5 1,-10-5-1,0 0 0,11 3 0,-11-3 0,10 2 0,-10-2 0,12 4-1,-12-4 1,9 3-1,-9-3 1,10 1 0,-10-1 0,7 3 0,-7-3-1,9 2 2,-9-2-1,10 1 0,-10-1-1,9 2 0,-9-2 1,10 4 0,-10-4 0,9 5-1,-9-5 2,10 5-1,-10-5 0,13 3 1,-13-3-1,16 3 0,-16-3 0,15 2 0,-7-1 0,1-1 0,1 2-1,-10-2 0,15 2 1,-15-2 0,14 5 0,-14-5 0,13 6 1,-13-6-2,12 8 2,-12-8-1,13 11 0,-13-11 0,9 9-1,-9-9 1,9 8 0,-9-8-1,5 9 1,-5-9-1,7 9-2,-7-9 2,6 8-2,-6-8 3,9 9-3,-9-9 3,11 7-3,-11-7 3,10 3 0,-10-3 0,10 4 1,-10-4-2,8 3 2,-8-3-1,0 0-1,11 3 1,-11-3 1,0 0-2,8 7 2,-8-7-2,0 0 1,9 5 0,-9-5 0,0 0 0,10 4 0,-10-4 1,0 0-1,10 2 0,-10-2-1,0 0 2,10 2-1,-10-2 1,9 3-2,-9-3 1,0 0 0,10 3 1,-10-3-1,10 4 0,-10-4 0,8 4 0,-8-4 0,9 2 1,-9-2-1,10 3 0,-10-3 0,11 3 0,-11-3 0,13 3 0,-4 0 0,0-1 0,1 1-1,1 0 1,-1-1-1,2 2 1,-1 1-1,0-2 1,0 1 0,2 1 0,-2-1-1,0 2 1,1-2 0,-1 1 1,0 1 0,0-2-1,2 2 0,-2-1 0,1 1 1,-1-1-2,3 1 2,-1 0-1,-1-1 0,2 0 0,-3 2 1,1-1-2,-2 0 1,0 1 0,-1-2 0,-1 1 0,-8-6 0,16 14 0,-16-14 0,12 12-1,-12-12 1,14 10 0,-14-10 0,11 10 0,-11-10 0,9 8 0,-9-8 0,9 9-1,-9-9 2,6 10-2,-6-10 1,8 10-1,-8-10 1,6 13 0,-6-13 0,8 10 0,-8-10-1,9 13 2,-9-13-1,8 11 0,-8-11 0,9 9 0,-9-9 0,10 11 0,-10-11 3,9 11-3,-9-11 3,12 12-3,-12-12 3,13 11-1,-13-11 1,14 11-1,-6-6-2,-8-5 2,18 8-3,-10-3 4,1-2-3,0 1 0,0 0 0,-1 0 0,-8-4 0,15 11 1,-15-11-1,14 10 0,-14-10 0,14 15 0,-14-15-3,14 14 3,-14-14-2,12 12 2,-12-12-1,12 13 1,-12-13-2,9 10 2,-9-10 1,12 11-1,-12-11 0,12 10 0,-12-10-1,12 9 1,-12-9-1,12 11 0,-12-11 1,13 11 0,-13-11-1,11 10 1,-11-10 0,12 11 0,-12-11-1,11 10 1,-11-10 0,12 9 0,-12-9 0,10 10 0,-10-10 0,8 8 0,-8-8 0,7 11 0,-7-11 1,6 11-1,-6-11 0,4 11 0,-4-11 0,4 12 0,-4-12 0,7 13-1,-4-4 1,-3-9-1,11 15 1,-5-7 0,3 2 1,0 0 0,1 0 0,-1 1 0,3-1 0,1 1 1,1 3-1,0-3 0,0 1 1,3-1 0,1 2 0,0-2-1,2-1 1,2 0 0,-1-1-1,0 0 1,-1 2-2,-1-4 0,-2 2 1,-1-1-1,-4 2 0,-1-2 0,1 2-4,-1-1 5,-2 0-3,1 0 2,0 0-2,-1 0 2,1-1-3,-1 1 2,-1-3 3,-8-6-4,15 15 1,-15-15 0,13 13 1,-13-13 0,10 14 1,-10-14-1,9 12 0,-9-12 0,10 11 0,-10-11 0,10 13 0,-10-13 0,10 14-1,-10-14 1,10 14 0,-5-5-1,1 0 1,0 1-1,0 0 1,3 0 0,-2 1 0,3-1 0,-1 0 1,2 2-2,-3-1 1,4 0 0,-2 1 0,1 0 0,1 0-1,0-1 1,0 0 0,0 0 0,0 1 1,2-3-2,-3 2 1,1-1-1,-1 0 1,-1 1-1,1-1 2,-3 1-2,2-1 1,-2 0 0,0 1 0,0-2 0,1 2 0,-1 0 0,-1 0-3,2-2 4,-2 1-2,1-1 1,0 0-2,1 0 4,-1-2-5,-8-7 5,16 13-1,-16-13-1,16 11 0,-16-11 0,16 11 1,-7-6-1,-1 0 0,2-1 0,-1 1-1,0 0 1,1-2 0,-1 1 0,0 0-1,-1 0 1,-8-4 0,14 8 0,-14-8 0,14 10-1,-14-10 2,13 11-1,-4-5 0,-9-6-1,17 13 1,-10-7 0,2 2 0,-1-3 1,2 3-2,-1-2 1,1 3 0,1-1 1,-2-2-1,4 3 0,0 0-1,-1-2 1,0 2 0,2 0 0,-2-1 0,2 1-1,-2 0 1,-2-2-1,1 2 3,1-3-3,-2 3 2,1-2-1,-1 0 2,1 0-2,-1 1 1,1 0 0,-1 1-1,0-1 0,-1 1 0,-1 0-1,1 1 1,-3-2 0,2 0 0,-8-8 0,16 16 0,-16-16 0,17 15 0,-9-8 0,1 0 0,-1 0 0,1 0 0,-9-7-1,16 13 2,-16-13-2,14 13 2,-14-13-1,14 14-1,-14-14 3,15 14-2,-15-14 2,17 16-6,-10-8 6,3 0-6,0 1 6,-1-4-5,3 6 2,-3-6-2,0 4 3,2-1 0,-2-1-1,-2 2 1,2-1-1,-1 0 1,0 0-1,1 1 1,1 0-1,0-2 1,0 2 0,3-1 0,-2 1 0,0 0 0,1-1 0,-3 2 0,1-1 0,0 0 0,-2-1-1,3 1 3,-4 0-3,4 0 2,-3 1 0,1-1 1,0 1 0,0 1-1,0 0 1,0-1-2,-1 0 2,-1-2-1,2 2 0,-1-2-1,1 1-1,0-2 1,-2 1 0,3-1 0,-1 2-1,1-3 2,-1 1-2,0-1 1,-1 3 0,1-3 0,1 2 0,-2-2-1,1 2 1,0-2 0,0 1 0,0 1-1,0-1 1,2 1 0,-2-1 0,2 2-1,0-2 2,-2 3-2,2-1 2,0 1-2,1 0 2,-1 1-1,1 0 1,0-2-1,0 1 0,0 0 0,1 1 0,1-2 1,0 3-2,-1-2 1,2 0-1,2 2 4,-3-2-3,2 2 3,0-1 1,0 2-1,-1-1 1,0 1-1,0 0 1,-4 1-4,5-1 3,-2 2-3,-1-1-1,1-1 1,-2 1 0,2 0-1,-2 0 0,-1-1 1,0 1 0,0 0-1,-2 0 1,4-2 0,-3 1-2,1 0 3,1 0-2,0 0 1,-1-1 0,1-1 0,2-1 0,-3 0 0,2 0 0,-2 1-3,1-4 2,-2 3-1,1 0 2,-1-1 0,-2 2 0,0 0 0,-1-2 0,1 0 3,0 2-3,0-3 2,1 1-3,-2-1 1,2 1 0,1-1-1,0 1 1,-3-2-1,4 3 0,-1-2 1,-1 1-1,1 2 6,2-2 1,-3 3 0,4 0-1,0-3 1,-1 2 0,0 1 0,2-2-1,-2 0-5,-2 1 0,1-1 0,-1 0-1,1 3 0,-2-2 0,-1-1 0,-1 2 1,3 0-1,-1-1-1,0-1 1,-1 1 0,1-2 1,3 1-1,-2 0 1,2-2-2,-2 3 2,1-3-1,-4 1 1,1 1-1,-1-3 0,0 3 0,-2 0 1,-1-2-1,1 0 1,2 1-1,-2-1 1,-5-8-1,12 15 0,-6-6 2,-6-9-3,12 14 3,-12-14-2,14 14 2,-14-14-1,9 14 1,-9-14-1,10 12 0,-10-12 0,7 12 0,-7-12-1,7 10 1,-7-10-1,13 9 1,-13-9-1,10 11 1,-10-11-1,9 10 1,-9-10-1,7 11 1,-7-11-1,9 11 1,-9-11-1,10 12 1,-10-12 0,9 13-1,-9-13 1,12 12-1,-12-12 0,6 12 0,-6-12 1,10 15 0,-10-15-1,14 14 1,-14-14-1,14 14 0,-14-14 10,0 0 0,0 0 0,0 0-1,43 27 1,-43-27-1,0 0 1,0 0 0,0 0-10,47 29 1,-47-29-1,0 0 0,0 0 1,0 0 0,42 32-1,-42-32 0,0 0 0,0 0 1,38 22 0,-38-22-1,0 0 1,0 0-1,0 0 1,0 0-1,42 25 1,-42-25 0,0 0 0,0 0 0,0 0 0,0 0 1,0 0-1,42 23 0,-42-23-1,0 0 1,0 0 0,0 0 0,0 0-1,40 20 0,-40-20 1,0 0-1,0 0 1,0 0 0,0 0-1,40 14 1,-40-14 0,0 0-1,0 0 1,0 0-1,0 0 0,0 0 0,41 21 1,-41-21 0,0 0-1,0 0 1,0 0-1,0 0 1,39 25-1,-39-25 1,0 0-1,0 0 0,0 0 1,38 23 0,-38-23 0,0 0-1,0 0-1,0 0 1,37 28-1,-37-28 2,0 0-2,0 0 5,0 0-5,42 33 5,-42-33-3,0 0 3,0 0 5,0 0 2,0 0-2,41 29 0,-41-29-1,0 0 1,0 0 0,0 0-1,0 0-7,0 0 0,0 0 1,0 0-2,0 0 1,0 0 0,43 35 1,-43-35-2,0 0 1,0 0 0,0 0-1,0 0 1,0 0 0,0 0-1,0 0 0,0 0 1,0 0-1,0 0-3,0 0 0,0 0-3,0 0-3,0 0-4,0 0-5,0 0-16,0 0-58,0 0-68,0 0 1,0 0-1,0 0 2</inkml:trace>
</inkml:ink>
</file>

<file path=ppt/ink/ink14.xml><?xml version="1.0" encoding="utf-8"?>
<inkml:ink xmlns:inkml="http://www.w3.org/2003/InkML">
  <inkml:definitions>
    <inkml:context xml:id="ctx0">
      <inkml:inkSource xml:id="inkSrc0">
        <inkml:traceFormat>
          <inkml:channel name="X" type="integer" max="4095" units="cm"/>
          <inkml:channel name="Y" type="integer" max="4095" units="cm"/>
        </inkml:traceFormat>
        <inkml:channelProperties>
          <inkml:channelProperty channel="X" name="resolution" value="175" units="1/cm"/>
          <inkml:channelProperty channel="Y" name="resolution" value="310.22726" units="1/cm"/>
        </inkml:channelProperties>
      </inkml:inkSource>
      <inkml:timestamp xml:id="ts0" timeString="2013-04-01T19:50:35.331"/>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3.414"/>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2264 1394 56,'0'0'50,"-9"2"3,9-2 3,-8 0-37,8 0 1,0 0 2,-9-4 1,9 4 2,0 0 0,0 0-2,0 0 1,0 0-1,0 0 0,12 5 0,-12-5-1,15 13 1,-15-13-3,19 20-3,-7-8-4,3 3 0,0-1-1,4 5-2,0 0 1,6 5-4,-1-1 5,4 4-6,-1-2 3,0 2-6,-3-3 3,2-2-2,-5-3 1,-2-1 0,-2-2-2,-1 0 1,0-1-2,3 1 2,0 1-2,2 0 1,2 1-3,-2-1 2,2 0-3,-1-1 2,0-1-1,-1-3 0,0 1 0,-2-1-1,2 0 1,0 1 1,2-2 0,3 1 2,-2 1-1,1 0 2,-1-2-1,2 1-2,-2 1 3,-1 2-6,-1-1 4,1 1-6,-1 2 7,2-1-6,-3 1 6,1 4-4,-2-3 3,-1 1 2,1 0 0,0 0 0,-2 1-3,0-2 2,1-1-2,-1-1 1,1-3-2,1 1 1,0-3-2,1 0 1,-1-4-1,0 2 1,-1-2 0,0 1 0,0-2-1,0 1 2,-1 1-2,0 3 1,-1 1-1,2 1 1,1 3 4,0 0 0,1 3 0,-1 0 0,0 1 1,-1 0-3,3 0 2,0-1-2,-4-1-2,4 0-3,-1-1 3,1 1-3,1-3 1,0 2 2,2 1-1,-1-3 1,1 1-2,-1-2 2,-1-1-2,-2-1 2,1-1-1,-1-2 0,-2 0-1,-1-4 2,-1 1-2,-1-1 2,-1-2-2,-1 1 1,-1 0 0,1 1 7,-2 2-1,-2 1 1,2 4-1,0-1 1,0 6 0,-1 1 1,0 3-2,0 0-4,-2 1-2,2-1 1,-2 0-1,0 1 1,1-2-1,-1 2-2,0-2 2,-1 0-2,2 0 1,0 1 0,-1 0 0,3 2-1,-2-3 2,0 0 1,0 1-2,-1-2 2,0 1-1,1-2 0,-1-1 0,0 0 0,-1-1 0,2-1 0,1 3-1,-1-1 1,1 2 0,1 0 1,-1 1-2,0-2 2,2 2-2,-2-3 1,1 2-1,1-4 1,-2 1-2,2-1 2,1 0-1,-14-15 5,0 0 5,44 45-5,-44-45 5,0 0-4,49 48 4,-49-48-4,0 0 5,44 41-10,-44-41 0,0 0 1,0 0-1,40 48 1,-40-48-1,0 0 2,0 0-3,36 46 2,-36-46-1,0 0 1,0 0-1,40 38 0,-40-38-1,0 0 1,0 0 0,0 0-1,0 0 1,0 0 0,0 0 1,0 0-1,0 0 0,0 0 1,4-40 0,-4 40 0,0 0 1,0 0 0,-42-51 0,42 51 0,-43-41 2,19 18-7,-1-3-2,-1-2 2,-1-1-3,1 0 4,4-2-3,3 1 2,-1-1-3,1-1 8,0-1 3,0 1-3,-1 0 2,1 2-2,0 1 1,0 2-1,1 2 1,-1 5 0,2 3 0,-2 3-1,3 3 1,-1 2-1,-3 1 0,1 2 0,1 0 0,-3 0 0,1 1-7,1 0 0,-1 0 0,3 1 1,-1 0 0,3 0-1,0 0 0,2-2 1,2 0 6,0 1 3,0-2-3,-2-1 2,0 1-2,-1-2 3,-1 2-3,1 0 3,-1 0-3,1-1 0,1 1 0,1-2-1,0 2 1,3-2-1,0 1 0,1-2 0,1 1 0,1 0 0,-1-2 0,2 1 0,0-1 0,0 2 0,1 2 0,4 7 0,-6-15-1,6 15 1,0 0 0,-5-9 0,5 9 1,0 0-2,0 0 1,0 0 0,0 0 0,0 0 0,0 0-1,0 0 0,13-3 0,-13 3 1,16 8-1,-4-2 0,3 2 0,3 2 1,0 1-2,0 2 2,2 2-2,0 2 2,1 1-1,0 1-5,1 5 3,3-1 5,0 3 2,0 1-1,1 0 0,1 2-1,-2 0 1,1 0 5,-1-1-4,-4-1-5,0 0-2,-1 0 2,-3-2-2,1 0 3,-2-4-2,-1-1 1,0-3-1,-2-2 1,0-2-1,-1-1 1,0-1-1,0-2 1,-3 0 0,0 0 0,1 0 0,-3 0 0,0 1 0,2 0 0,1 1 0,-3 0-4,6 0 4,-2 2-4,-11-13 13,0 0-5,36 40 5,-36-40-5,0 0 4,56 46 0,-56-46 0,39 32 1,-39-32-11,45 30 2,-45-30-1,0 0 2,47 40-1,-47-40 1,0 0-1,38 36 0,-38-36 1,0 0 0,0 0-1,45 43 0,-45-43 0,0 0 0,0 0 1,0 0-1,46 17 0,-46-17 0,0 0 0,0 0 1,0 0-1,0 0 0,40 2 1,-40-2-1,0 0 0,0 0 0,0 0 1,0 0 0,0 0-1,0 0 1,0 0 1,5-38-2,-5 38 2,0 0-2,-21-50 2,21 50 0,-24-41 0,24 41-2,-32-44 3,32 44-2,-35-40 3,35 40 2,-38-41-4,38 41 3,-42-39-2,42 39 3,-43-37-4,19 18-5,2 1-3,-1 3-2,4 0 3,-1 1-1,3 1 1,0 2-1,0 1 0,1-1 9,-1 2 1,-1 0 0,-3-1 0,1 1-1,-3-2 1,-1-1-1,-4-1 2,-1-3-1,-2 0 1,-1-3-1,-2-4-5,-1-2-2,-3-1 2,0 0-2,0-2 2,1 0 2,-1-1-3,-1 0 1,1 1 5,-1 0 1,-1 1-1,0-1 1,0-1-2,2 1-2,0-2 2,-2 1-5,1-1 1,3 1-2,-2 0 2,2 2-1,0 0 0,-1 1-1,-1 1 2,2-1 2,0-1 1,0 0 3,2-1-3,-2 0 2,1-1-2,1 1 0,1-3-2,1 1 2,0 2-2,0-2-2,1 0 2,-1-1-1,-1-1 1,-1 0 0,0 1 2,0-2-2,-2-1 3,2 1 2,2 1-3,-1 1 3,3 0-4,0 1 4,0 1-5,3 1 5,-1 0-5,2-1-1,-3 1 1,0-3-1,-1 1 2,2 0-2,-2 0 2,1 2-1,0 1 2,-2 1-2,2 3 2,1 0-1,1 0 0,1-1 0,2 3 0,1-2 4,-1 3-4,3 0 4,0-2-5,-1 3 4,1 0-3,0 1 3,-1 1-3,1-1-1,-3 0 1,2-1-1,-1 0 1,-1-2-1,1 0 2,-2-1-2,0-1 1,1 2 0,1-1 0,0 2 0,2 2 0,1 2 0,2 2 0,2 3 0,0 1 0,0 0 0,1 2 0,0-1 0,-1 1 1,-1-3-2,-2 1 1,0-2 0,0-2 0,-1 0 2,0-1-2,-2-1 2,2 0-2,0 1 2,-1 1-1,-1-1 0,0 1-1,-1-2 0,-2 0 0,0-1 0,2 0 0,-2-3-1,2-1 0,0 0 0,4 1 1,-1 0-2,3 4 2,0-1-1,1 0 1,0 4-1,0 0 1,1 2-1,-1-2 1,0 2-1,0-1 1,1 0-1,-1-1 1,1 0-1,1 1 1,1 0 0,1 0 0,2 0 1,2 2-1,0 1 2,1 0-2,7 9 1,-12-13-1,12 13 2,-12-10-1,12 10-1,-12-12-2,12 12 1,-16-14-1,6 7 1,3-1-1,-2 1 1,-1 0-1,3 0 1,-3 1 1,10 6-1,-12-9 1,12 9 0,-12-7 1,12 7-2,-13-6 1,13 6-1,-15-9 1,5 4 0,1 0-1,-2-2 0,2 0 1,-2 1 0,0-2 0,2 2 0,0 0 0,0 2 0,1 1 0,-1-2 0,1 2 0,8 3-1,-14-7 1,14 7 0,-13-4-1,13 4 1,-8-6 0,8 6 0,0 0 0,-9-5 0,9 5 0,0 0 0,-9-4 0,9 4 0,-8-5 0,8 5 0,-11-9 0,11 9 0,-10-11 0,10 11 0,-11-10-1,11 10 1,-11-9 0,11 9-1,-8-4 0,8 4 1,-9-5 0,9 5 0,0 0 0,-10-8 0,10 8 0,-8-4 1,8 4 0,0 0 0,-12-8-1,12 8 1,0 0 0,-11-8-1,11 8 0,0 0 0,-8-7 0,8 7 0,0 0 0,0 0 0,0 0 0,0 0 0,-9-4 0,9 4-1,0 0 1,0 0 0,0 0 0,0 0 0,-8-4-1,8 4 1,0 0 0,0 0 0,0 0 0,-9-2 0,9 2 0,0 0 0,0 0 0,-8-5 0,8 5 0,0 0 0,-9-4-1,9 4 1,0 0 0,0 0 0,-8-6-1,8 6 1,0 0-1,0 0 1,-7-9 0,7 9 0,0 0 0,-6-9-1,6 9 1,-4-10-1,4 10 1,-4-11-1,4 11 1,-4-9-1,4 9 1,0 0 0,0 0 0,0 0 0,0 0 0,0 0 1,0 0-1,0 0-1,0 0 1,-2-8 0,2 8 0,0 0 0,0 0 0,0 0-1,0 0 1,-3-10 0,3 10 0,0 0 0,0 0 0,0 0 0,0 0 0,0 0 0,-9-7 0,9 7 0,0 0 0,0 0 0,-9-10-1,9 10 1,0 0 0,0 0-1,-8-8 2,8 8-2,0 0 1,0 0 0,0 0 0,0 0 0,0 0 0,0 0 0,0 0 0,0 0 0,0 0 0,0 0-1,0 0 1,0 0 0,0 0 0,0 0 0,0 0 0,0 0 0,0 0 0,0 0-1,0 0 1,0 0 0,0 0 0,0 0 0,-9-5 0,9 5 0,0 0 0,0 0 1,0 0-1,-9-8 0,9 8 0,0 0 0,-10-9-1,10 9 2,0 0-2,-9-6 1,9 6 0,0 0 0,-10-7 0,10 7 0,0 0 0,-9-6 0,9 6 0,0 0 0,0 0 0,0 0 1,-9-3-1,9 3 1,0 0-1,0 0 0,0 0 0,0 0 1,-9 2-1,9-2-1,0 0 1,-13 1 0,13-1-1,-10 0 1,10 0 0,-10 0 0,10 0 0,-9 2 0,9-2 0,-10 0 0,10 0 0,-9 0 0,9 0 0,-8 1 0,8-1 0,-9 0 0,9 0 0,0 0 0,-11 0 0,11 0 1,0 0-1,0 0 0,-10-1 0,10 1-1,0 0 1,0 0 0,0 0 0,0 0 0,0 0-1,-7 1 1,7-1 0,0 0 0,0 0 0,0 0 0,-6-8 0,6 8-1,0 0 1,-8-9 0,8 9 0,-12-6 0,12 6 0,-11-5 0,11 5 0,-9-6 0,9 6 0,0 0 0,-11-6 0,11 6 0,0 0 0,-11-4 0,11 4 0,0 0-1,-7-2 1,7 2 0,0 0 0,0 0 0,-11-2 0,11 2 0,0 0 0,-9-5 0,9 5 0,0 0-1,-11-5 1,11 5-1,-8-4 1,8 4 0,0 0 0,-9-4 0,9 4 0,0 0 0,-10-3 0,10 3 0,0 0 0,-9-5 0,9 5 0,0 0 0,-8-2-1,8 2 2,0 0-2,0 0 2,-9-2-1,9 2 1,0 0-2,0 0 1,0 0 1,-9 0-1,9 0 0,0 0 0,0 0 0,-7 3-1,7-3 2,0 0-1,-11 2 0,11-2 0,0 0 1,-11 3 0,11-3-1,0 0 0,-11 2 0,11-2 1,0 0-1,0 0-1,-7 0 0,7 0 1,0 0 0,0 0-1,-12 3 0,12-3 0,0 0 1,0 0 0,-10 0-1,10 0 1,0 0 0,0 0 0,0 0 0,-8-1 0,8 1-1,0 0 1,0 0 0,-11 1 0,11-1 0,0 0 0,-11-2-1,11 2 1,0 0 0,-11-1 0,11 1 0,0 0 0,-9 0 0,9 0 0,0 0 0,-7-1 1,7 1-2,0 0 2,0 0-2,-10 0 1,10 0 0,0 0 0,0 0-1,0 0 1,0 0 0,-9 0-1,9 0 1,0 0 0,0 0 0,-9 2-1,9-2-2,0 0-4,0 0-5,0 0-7,-5 10-11,5-10-24,5 7-51,-5-7-3,9 13-4,-6-3 0</inkml:trace>
</inkml:ink>
</file>

<file path=ppt/ink/ink1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5.931"/>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3 0 1,'0'0'0,"0"0"6,0 0 23,0 0-24,0 0-5,0 0-2,0 0-1,0 0-1,0 0-2,0 9 0,0-9 0,0 0 2,0 0-1,0 0 2,-3 8 2,3-8 1</inkml:trace>
</inkml:ink>
</file>

<file path=ppt/ink/ink1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5.956"/>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0 0 1</inkml:trace>
</inkml:ink>
</file>

<file path=ppt/ink/ink1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9.607"/>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4044 15 1,'0'0'2,"0"0"3,0 0 3,0 0 3,0 0 1,0 0 1,0 0 2,0 0 1,0 0-3,0 0 0,0-8-4,0 8 0,0 0-1,0 0-2,0 0-1,0 0-1,0 0 0,0 0-2,0 0 0,0 0-2,0 0-2,0 0-1,0 0-1,0 0 1,0 0-1,0 0 0,0 0 1,0 0 0,0 0 3,0 0 1,9-4 2,-9 4 2,0 0 4,0 0 3,0 0 4,0 0 3,0 0 5,2-8-1,-2 8 2,0 0-3,0 0-1,0 0-3,0 0-3,0 0-4,0 0-4,0 0-1,0 0 2,0 0 0,-11 8 0,11-8 0,0 0-1,-6 8 0,6-8 1,0 0-1,-9 13-2,9-13 0,-6 10-1,6-10 0,-7 10 2,7-10 0,0 0 1,-7 11 0,7-11 1,0 0-1,0 0 0,-7 8 1,7-8-1,0 0 1,-9 8-2,9-8 0,-12 9-2,12-9 3,-14 9 0,6-6 0,-1 2-2,9-5 1,-16 8 1,16-8 0,-15 5 1,15-5-2,-12 6-1,12-6-1,-12 5 0,12-5 0,-14 7-2,14-7 0,-16 8 0,8-5 0,-1 1 1,1 0 0,-1-2 0,9-2 0,-16 5-1,16-5 1,-15 3-2,15-3 1,-14 3-1,5-1 0,-1 1-1,1-1 0,1 0 1,-1-1-2,9-1 3,-17 0-2,17 0 1,-13-1-1,13 1 0,-10 0 0,10 0 1,0 0-1,-10 1 0,10-1 0,0 0 0,-12 0 0,12 0 0,-9 2 0,9-2 0,-9 0-1,9 0 1,-10 2 0,10-2 0,-14 3 0,14-3 0,-13 4-1,13-4 1,-11 9-2,11-9 1,-12 11-2,12-11 3,-10 11-3,10-11 3,-9 10-3,9-10 3,0 0 0,-12 8-1,12-8 1,-9 6 0,9-6 0,-9 7 0,9-7 0,-11 9 0,11-9 0,-11 7 1,11-7-1,-9 5 0,9-5 0,0 0 1,-10 7-1,10-7 1,0 0 0,-8 6-1,8-6 0,0 0 1,-9 3-1,9-3 1,0 0-1,-10 4 0,10-4 0,0 0 0,-9 2 0,9-2 0,0 0 0,-10 1-1,10-1 1,0 0 1,-11-2-1,11 2 0,-8 0 0,8 0 0,-10-1 0,10 1 0,-9 0 0,9 0-1,-12 2 1,12-2-1,-9 4 0,9-4 1,-9 4 0,9-4 0,-9 4 0,9-4-1,0 0 1,0 0 0,-8 8 0,8-8-1,0 0 1,0 0-1,-8 9 1,8-9 0,0 0-1,-9 12 1,9-12 0,-10 10 0,10-10 0,-9 9 0,9-9 1,-9 8-1,9-8 1,-10 7 0,10-7-1,0 0 0,-11 10 0,11-10 0,0 0 0,-10 5 0,10-5 0,0 0-1,0 0 1,-11 6 0,11-6 0,0 0 0,-14 11-1,14-11 1,-14 13 0,7-5 0,-2 0 0,1 1 0,-2 0-1,2 0 1,-2 0 0,1-1 0,0-1 0,-2-1 0,1 0 0,-1-2 0,-1 0 0,1 2 0,-2-2 0,0 2 0,0 1 0,-1-2 0,0 2 0,1 1-1,0 0 1,0-2 0,0 4-1,-1-3 1,1 1 0,0-1 3,1-1-4,-1 1 4,1 0-2,-1 1 2,1-2 0,2 1-1,-3-1 1,0 0-4,2 1 4,-2 4-4,1-3-1,-2 4 1,-1-1-3,0 3 3,0-3-3,0 1 3,1 1-3,-1-4 4,0 2 0,1-3 0,0 1 0,-3-1 0,1 0 0,-3 1-1,2-2 1,-1 3-1,-2-2 2,1 1-2,0 1 0,2 0 0,-2 1 2,3-2-2,0 2 1,-1 1-1,1 2 0,-1-1 1,2 0 0,-4 1-1,0-1 1,2 1-1,-1-1 1,1-1-1,1-2 1,0-1-2,1 2 2,2-2-1,2 0 2,-1-1-1,-1 2-1,2-3 1,0 1 0,1-2 0,-3 2 1,3-3-2,0 1 1,-1 0 1,0-2-1,1 1 0,-1 1 1,0-3-2,-1 3 1,1-1 0,-2-1 0,2 1-1,-1 1 1,-1 0 0,0 2-4,-2 0 3,1 1-3,-1 0 6,-1 1-6,-1-2 7,1 1-7,1 0 7,1-2-3,0-1 2,1 1-1,2-1-2,-2 1 1,2-2-1,0 1 1,2 0-1,-2-2 1,3 1-1,-2 0 1,10-5 0,-14 6 0,14-6 0,-12 6 0,12-6-1,-12 6 1,12-6 0,-12 8-1,12-8 1,-15 10 0,15-10-1,-16 11 1,6-5-1,1 2 1,-1 0-1,1-2 2,-1 2-2,-3 0 1,2-1-1,-1 1 1,-1 0 0,-1 0 0,0 1 0,-2-1-1,0 1 1,-1 3 0,-2 0-1,0-1 0,0 4 0,-1-1 1,0 2-1,1-1 2,-1 0-3,0 0 2,0 1-1,-1-2 0,-1 0-1,3 0 2,-2-2-2,-1 1 2,3 0-2,-2 1 1,0-2 3,2 1-6,0 0 7,-2-1-7,1 1 7,0 1-7,-1-2 7,0 0-5,2 0 0,-2 0 2,1-1-1,0-2 1,2 2-1,1-1 1,0-2-1,0 2 1,1-1 0,1 0 0,0-1-1,1 2 2,0-1-2,-2 0 0,1 2 0,-1-1 1,0 2-2,-1 1 1,0 1 0,-1-1 0,0 3-1,-1-1 1,0 0-1,2 0 2,-1-1-2,0-1 3,1-1-3,-2 1 2,2-1 0,-1-1 0,1-2 0,0 1-1,2-2 0,-2 1 1,2-1-1,-1 1 1,2-1-1,-2 1 1,1 0-1,1-1 2,0 2 3,0 2-6,-2-2 6,3 2-5,-1-1 5,0 0-6,0-1 6,1 0-5,-1-2 0,0 0 0,2 0 0,-1-3 1,2 2 0,0-2-1,3 0 1,-3 0-1,4-1 1,7-4 0,-14 9 0,14-9 0,-14 8-1,14-8 1,-14 9-1,14-9 2,-13 9-2,13-9 1,-12 8 0,12-8 0,-11 7-1,11-7 1,-11 9-1,11-9 0,-9 8 0,9-8 0,-10 10 1,10-10-1,-10 10 1,10-10 0,-10 9-1,10-9 1,-8 8-1,8-8 2,0 0-2,-10 6 2,10-6-1,0 0 0,0 0 0,0 0 1,-9 6-1,9-6 0,0 0 0,-9 2 0,9-2 0,0 0 0,0 0 0,-10 3 0,10-3 0,0 0-1,0 0 0,-10 5 0,10-5 1,0 0-1,0 0-1,-8 13 1,8-13-7,-3 9-7,5 0-16,-2-9-31,6 11-43,-6-11-3,12 5-4,-12-5 6</inkml:trace>
</inkml:ink>
</file>

<file path=ppt/ink/ink1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28.323"/>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883 22 1,'0'0'63,"0"0"-18,0 0-6,0 0-1,2-10-5,-2 10-1,0 0-4,-9-8-2,9 8-4,-10-4-5,10 4-1,-11 0-5,11 0 1,-14 5-3,14-5 2,-15 7-2,5 0 1,-1-6 3,1 3-1,-3-2 2,0 1-2,-1-2 2,0 1-2,-1-2 0,1 1-2,0-2-2,2 3 1,-2-3-2,1 1-1,2-2-2,0 1 0,0-1-2,2 0 0,-2-1 0,0 2 0,2 0 0,0 1 0,-3 1 1,3 2-1,-1 1 0,0 2 1,1-1-2,-2 3 0,0-1 1,2 0 0,0 0-1,1 1 0,8-8-1,-14 10 1,14-10-1,-12 10 1,12-10-1,-14 7-1,14-7 1,-12 8-1,12-8 2,-12 5-2,12-5 1,-17 5-1,9-1 1,8-4 0,-15 4 0,5-3 1,-1 1-1,1 0 1,1 0-1,0 1 1,1 0-2,-2 0 1,10-3-1,-15 9 2,15-9-2,-13 7 1,13-7 0,-10 7 1,10-7-1,-11 7 0,11-7 1,-10 4-2,10-4 1,-15 6 1,7-2-1,-1 0-1,-2-1 2,-1 2 0,1-2-1,-4 2 0,1-2 1,0 1-1,2-1-1,0-1 2,-1 1-2,2-3 2,0 2-2,3-3 2,8 1-1,-16 0 0,16 0 0,-14-1 0,14 1 1,-12 1-2,12-1 2,-8 0-2,8 0 1,0 0 0,-10 4 0,10-4 0,0 0-2,0 0 3,-8 7-3,8-7 2,0 0-1,0 0 1,0 0-1,0 0 1,0 0 0,-5 8-1,5-8 1,0 0-1,0 0 2,0 0-1,0 0-1,10 6 1,-10-6 1,0 0-1,8 4-1,-8-4 1,11-1-1,-2-2 1,2-2 0,1 0 0,5-2-1,2-1 1,5 0 1,-3-1-2,4 0 2,0 0-2,0-1 1,2 0-2,-1 0 3,0-2-2,-1 0 2,1 1-1,2-2 1,-2 4-1,0 0 1,0 2-1,1 3 0,-2 4 1,2 2-1,-4-1 0,0 3 0,0 0 0,1-1 0,1-2 0,-2-2 0,4-3-1,-1 0 1,0-3-1,0-1 0,-1 0 0,2-2 2,-3 2-2,-2-1 0,-3 4 2,-1-1-1,-1 1 0,-3 2-1,0 2-1,-1 0-10,-1-1-9,2 5-27,-4-1-59,1 2-7,-1 2 1,-10-6-6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6.54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2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31.511"/>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-2 65 1,'0'0'44,"0"0"1,0 0-21,0 0-3,0 0 2,0 0-4,0 0 0,10 5 2,-10-5 0,0 0-1,0 0 3,0 0-1,0 0 0,9 0-1,-9 0 0,0 0-2,0 0-3,0 0-1,0 0 0,10 1-2,-10-1-2,0 0-1,0 0-1,12-1-2,-12 1 0,0 0 0,11-2 1,-11 2 0,0 0 2,10 2-1,-10-2 1,0 0-2,0 0 1,13 0-3,-13 0-1,0 0-1,9-1-2,-9 1 0,0 0-2,10 1 1,-10-1 0,0 0-1,10-2 1,-10 2 0,0 0 0,10-1 0,-10 1-1,0 0 0,10-3 1,-10 3-1,0 0 0,0 0 0,10-1 0,-10 1 0,0 0 1,0 0-1,0 0 1,9 1-1,-9-1 0,0 0 0,0 0 0,0 0 0,11-2-1,-11 2 2,0 0-1,10 0 0,-10 0 0,0 0 0,12-3 1,-12 3 0,10-4 0,-10 4 0,8-3 0,-8 3 0,0 0 1,10-6 0,-10 6 1,0 0-1,9-3 1,-9 3 1,0 0 0,0 0 0,9-5 0,-9 5-1,0 0 0,0 0 0,0 0-1,0 0-1,0 0 0,0 0-1,0 0 0,0 0-1,0 0 1,0 0 0,0 0 0,9-7 0,-9 7 0,0 0 0,0 0 0,0 0 0,0 0-1,8 1 1,-8-1 0,0 0 0,0 0-1,10-1 2,-10 1-1,0 0-1,0 0 1,10 0 0,-10 0 0,0 0-1,0 0 1,0 0-1,9 5 2,-9-5-1,0 0 0,0 0 0,0 0 0,0 0 1,9 5-1,-9-5-1,0 0 1,0 0 0,0 0 0,0 0 0,0 0 0,8 3 0,-8-3 0,0 0 0,0 0 1,0 0-1,0 0 0,0 0-1,0 0 2,0 0-1,11 2 1,-11-2-1,0 0 0,9 0 0,-9 0 0,0 0 0,12-3-1,-12 3 2,9 0-1,-9 0-1,8-3 2,-8 3-1,0 0-1,10-2 1,-10 2 1,0 0-2,10 1 2,-10-1-1,0 0 1,10-2-1,-10 2 1,0 0-1,0 0-1,10-2 2,-10 2-2,0 0 2,0 0-2,0 0 1,0 0 0,9-3 0,-9 3 0,0 0 0,0 0 0,0 0 0,8-2 0,-8 2 0,0 0 0,0 0 0,10 0 2,-10 0-2,0 0 0,0 0 0,9-3-1,-9 3 2,0 0-1,0 0 0,9-2-1,-9 2 1,0 0 0,0 0 0,0 0 0,8 0-1,-8 0 2,0 0-1,0 0 0,0 0-1,11-3 2,-11 3-1,0 0-1,0 0 1,8-4 0,-8 4 0,0 0 0,8-2 1,-8 2-1,0 0 0,0 0 0,10-5 1,-10 5-1,0 0 0,0 0 1,8-5-1,-8 5 3,0 0-2,0 0 2,0 0-2,9-4 2,-9 4-1,0 0 0,0 0-1,0 0-1,0 0 1,0 0-1,0 0 1,0 0-2,0 0 1,8-2 0,-8 2-1,0 0 1,0 0-1,0 0 1,0 0 0,0 0 1,11 0-2,-11 0 1,0 0 0,9 5 0,-9-5-1,0 0-3,0 0-6,11 6-15,-11-6-29,1 7-54,-1-7 1,-6 18-9,-2-10 2</inkml:trace>
</inkml:ink>
</file>

<file path=ppt/ink/ink2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32.593"/>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0 20 1,'8'-11'42,"-8"11"15,0 0-1,0 0-22,8-8-5,-8 8 0,0 0-3,0 0 0,0 0-3,0 0-1,12-2-2,-12 2-2,0 0-2,0 0-1,0 0-1,0 0 2,12 5-2,-12-5 1,0 0-2,12 4 0,-12-4-4,11 4 0,-11-4-2,14 3-3,-14-3-1,15 4-3,-15-4 0,15 2 0,-7-1 0,1 1 0,-1 0 1,1 0-2,-9-2 1,16 4 0,-16-4 0,12 6 0,-12-6 1,13 6-1,-13-6-1,12 3 1,-12-3 0,14 4 1,-14-4-1,18 2-1,-8 0 1,3 0-1,-2-1 1,3 1-1,0 1 1,3 3-5,-3 0-9,5 1-27,-4 2-48,1 0-6,0 2-3,-4 2-6</inkml:trace>
</inkml:ink>
</file>

<file path=ppt/ink/ink2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39.622"/>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1241-711 24,'0'0'33,"0"0"-14,0 9-1,0-9-5,0 0-1,0 0-2,8 9 0,-8-9-2,9 5-2,-9-5 0,10 8-3,-10-8 2,8 10 0,-8-10 0,8 11 1,-8-11 0,6 8-1,-6-8-5,0 0 5,0 0-5,10 10 0,-10-10 1,0 0-2,9 5 1,-9-5 0,0 0 0,11 9 0,-11-9-1,9 8 1,-9-8-2,12 13-1,-12-13 0,10 17-1,-10-17-1,9 17-10,-9-17-21,11 17-18,-11-17 0,12 12 33</inkml:trace>
  <inkml:trace contextRef="#ctx0" brushRef="#br0" timeOffset="652.1367">1217-709 1,'0'0'13,"0"0"36,11 0-29,-11 0-3,4 8-1,-4-8-1,5 15 1,-2-6-1,-1 0-4,0 0 0,0-1-1,-2-8-1,9 14-2,-9-14 1,12 9-5,-4-6-1,1 0-1,0 1-4,0 0 2,2 2-2,-2 0 2,0 3-6,0-2-2,-1 2-7,-8-9-8,16 14-21,-16-14-11,12 9 1,-12-9 52</inkml:trace>
  <inkml:trace contextRef="#ctx0" brushRef="#br0" timeOffset="1224.6076">1226-681 1,'0'0'0,"0"0"23,0 0 26,0 0-29,4 8-5,-4-8 5,6 11 1,-6-11-4,8 11-3,-8-11-2,13 14-1,-13-14-6,15 14 2,-6-7-4,2 1-5,-2-1 0,3 2 0,-1-1 0,0 0-4,0 0-1,0 0-6,0-1-8,0 0-29,-2-2-5,1 1-2,-10-6 57</inkml:trace>
  <inkml:trace contextRef="#ctx0" brushRef="#br0" timeOffset="1808.3349">1253-630 1,'-9'5'30,"9"-5"27,0 0-1,0 0-34,0 0-1,10-10-2,-10 10 1,10-1-2,-10 1-3,14 4-2,-14-4-1,14 8-3,-14-8-3,15 10-1,-15-10-5,13 15 1,-5-6-2,-8-9 2,13 15-5,-7-6 4,1-1-2,-7-8-2,12 15-3,-5-7-6,-7-8-7,13 12-12,-13-12-31,10 11-5,-10-11 0,9 3 45</inkml:trace>
  <inkml:trace contextRef="#ctx0" brushRef="#br0" timeOffset="2340.9126">1230-659 1,'0'0'20,"0"0"33,0 0 1,0 0-36,13-3-3,-13 3 3,10 6 0,-10-6-5,12 17 1,-5-5-3,-1 1-2,1 0-5,-1 3 0,1-4-5,0 0-2,0-1 0,1-1-4,0-2-5,-8-8-11,16 11-23,-4-6-15,-12-5-1,16 3 29</inkml:trace>
  <inkml:trace contextRef="#ctx0" brushRef="#br0" timeOffset="2992.861">1206-702 1,'-4'11'48,"4"-11"-2,0 0-20,7 10-1,-7-10-5,9 6-2,-9-6-2,14 9 3,-14-9-3,16 13-3,-8-4 0,-1 0-6,2 3-1,0 1 1,-1 0-4,2-1-3,0-1-3,-1-1 2,3 0-3,1-2-5,1-2-4,0 1-16,1 0-33,-1-3-5,0 2 2,-1-4 35</inkml:trace>
  <inkml:trace contextRef="#ctx0" brushRef="#br0" timeOffset="3652.1415">1176-697 1,'0'0'30,"-3"12"29,3-12 2,0 9-34,0-9-1,10 8 1,-1-4-7,1 0 2,3 0-2,0 1-5,1 2-2,1 0-3,0 3-3,-1 0-6,-1 1 1,-2 1-3,0 1-4,-2-2 0,1 0-10,-1 2-13,-1-3-40,1 0-6,-2 1 0,2-4 4</inkml:trace>
  <inkml:trace contextRef="#ctx0" brushRef="#br0" timeOffset="4824.642">1200-672 1,'0'0'58,"0"0"9,0 0-4,0 0-33,0 0-4,0 0 0,9 4-6,1-2-1,0 0-2,2 2-1,-1 0 1,2 2-4,-3 1-3,2 0 0,-3 1-3,-1 1-4,1 0 2,-2-1-6,0 1-9,-7-9-12,13 17-13,-8-8-44,-5-9-3,11 15-2,-11-15-1</inkml:trace>
  <inkml:trace contextRef="#ctx0" brushRef="#br0" timeOffset="4253.0894">1212-674 1,'0'0'41,"3"13"24,-3-13 8,0 0-45,11 10-2,-11-10 4,17 9-2,-9-7-7,4 2-5,-1 1-4,0 1-7,-1 3-2,0 1 0,-1 0-3,-1 1-3,0-2 3,0 2-5,-1-2-3,1 0-10,1 0-15,0-1-37,-9-8-5,15 11-1,-15-11 13</inkml:trace>
  <inkml:trace contextRef="#ctx0" brushRef="#br0" timeOffset="5384.1034">1181-680 10,'0'0'72,"0"0"4,0 0-4,-1-8-32,1 8-5,0 0 0,9 1-7,-9-1-3,12 11-1,-4-2-4,-1 2-3,0 3-5,1-2 0,1 2-6,0-1 0,2-1-4,-1-1-3,2-2-1,0 0-2,0-4-6,3 3-14,-3-5-21,4 0-45,-2-1-3,1-1-3,-2-2-2</inkml:trace>
</inkml:ink>
</file>

<file path=ppt/ink/ink2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26.235"/>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306 6 1,'0'0'52,"0"0"-25,0 0-1,0 0-4,5-10 2,-5 10 1,0 0 4,0 0 0,0 0 0,0 0-2,0 0 0,0 0-2,-6 11-2,6-11-1,-6 14-4,3-6 1,-4 1-2,6 0 0,1-9 0,-9 17-2,3-9-1,1 4-3,-5-3-1,2 3-3,-2 1-1,-2 1-1,0-1-2,0 0 0,0 0-1,-1 1 0,1 1-2,1-3 3,0 0-3,1 0 2,1 1-3,-2 1 2,0 0-2,0 2 1,-3 3-1,1-1 3,-1 1 0,1 2 0,2-2 0,-1-4-4,4 1-2,0-7-6,5 1-14,3-10-19,0 0-29,0 0-40,0 0-2,7-10 0,-2-3 45</inkml:trace>
</inkml:ink>
</file>

<file path=ppt/ink/ink2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17.290"/>
    </inkml:context>
    <inkml:brush xml:id="br0">
      <inkml:brushProperty name="width" value="0.21167" units="cm"/>
      <inkml:brushProperty name="height" value="0.21167" units="cm"/>
      <inkml:brushProperty name="color" value="#0070C0"/>
      <inkml:brushProperty name="fitToCurve" value="1"/>
    </inkml:brush>
  </inkml:definitions>
  <inkml:trace contextRef="#ctx0" brushRef="#br0">1027-552 13,'0'0'24,"-2"-7"1,2 7-2,0 0-2,0 0 1,0 0-2,0 0 3,0 0-1,0 0 3,0 0-3,0 0 0,0 0-4,0 0-2,0 0-1,0 0-2,0 0 0,0 0-3,0 0 2,0 0-3,0 0 2,0 0-1,-4 9 0,4-9-1,0 0-3,0 0-1,0 0-2,6 8 0,-6-8-1,0 0 2,0 0-2,5 9 2,-5-9 1,0 0-2,0 0 1,0 0-1,4 8 2,-4-8-2,0 0 1,0 0-1,0 0 1,6 10 0,-6-10 0,0 0 0,0 0-1,8 9 0,-8-9 0,0 0-1,10 8-2,-10-8 1,0 0 0,8 8 0,-8-8 0,0 0-1,0 0 0,8 8-1,-8-8 2,0 0-1,0 0 2,0 0-2,10 5 3,-10-5-2,0 0 0,0 0 1,0 0-1,9 10 1,-9-10-2,0 0 1,0 0-1,10 9 0,-10-9 1,0 0 0,10 7-1,-10-7 0,0 0 0,11 7 0,-11-7 1,0 0-1,10 10-1,-10-10 1,0 0 2,9 8-2,-9-8-1,0 0 2,11 9-2,-11-9 2,0 0-1,11 6 1,-11-6-2,0 0 2,9 7 0,-9-7 0,0 0 0,10 7-1,-10-7 2,0 0-1,9 8 0,-9-8 0,0 0 0,9 6 0,-9-6 0,0 0-1,0 0 1,8 5-1,-8-5 0,0 0 2,0 0-2,0 0 1,0 0-2,0 0 3,0 0-2,9 3 0,-9-3 2,0 0-2,0 0 2,0 0-1,0 0 2,0 0-1,10 6 0,-10-6 0,0 0-1,0 0 0,0 0-1,7 6 2,-7-6-2,0 0 0,0 0 0,11 8 0,-11-8 1,0 0 1,0 0-2,10 6 0,-10-6 0,0 0-1,0 0 2,0 0-1,0 0 1,9 6-3,-9-6 3,0 0-2,0 0 1,8 4-1,-8-4 1,0 0-1,0 0 1,0 0 1,9 3-2,-9-3 1,0 0 1,0 0 0,0 0-1,9 3 0,-9-3 0,0 0-2,9 4 4,-9-4-3,0 0 2,9 6-2,-9-6 2,0 0-1,9 6-2,-9-6 3,0 0-2,10 4 2,-10-4-1,0 0 1,8 7-2,-8-7 2,0 0 0,10 7-1,-10-7-1,0 0 0,0 0 1,8 8-1,-8-8 1,0 0 0,0 0 0,0 0 0,9 9 0,-9-9 0,0 0 0,10 9 0,-10-9 0,0 0-1,7 8 1,-7-8 1,0 0-1,9 8 2,-9-8-2,0 0 1,7 5-2,-7-5 2,0 0-1,12 7-1,-12-7 2,0 0-3,10 7 3,-10-7-1,0 0 1,8 6-1,-8-6-1,0 0 2,9 3-1,-9-3 0,0 0-1,0 0 1,0 0-1,7 5 1,-7-5-1,0 0 0,0 0 1,9 3-1,-9-3 2,0 0-2,0 0 1,0 0 0,9 5 2,-9-5-2,0 0 0,0 0 1,11 5-1,-11-5 1,0 0-1,8 4-1,-8-4 0,0 0 1,0 0 0,11 6 0,-11-6 0,0 0-2,6 9 6,-6-9-5,0 0 4,9 13-10,-9-13 3,5 9-5,-5-9-10,9 9-19,-9-9-31,0 0-31,8 9-6,-8-9 7,0 0-3</inkml:trace>
</inkml:ink>
</file>

<file path=ppt/ink/ink2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30.184"/>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-5 2870 8,'0'0'72,"0"0"0,0 0-34,4-9-5,-4 9-1,0 0-2,6-9-3,-6 9-3,0 0-1,10-5-3,-10 5 0,0 0-2,0 0 0,10 0-2,-10 0-1,0 0 0,0 0 0,8 4 0,-8-4 0,0 0-2,0 0 0,0 0-2,11-3-1,-11 3-3,0 0-1,12-3-3,-12 3 1,9-1-2,-9 1 1,10 0-1,-10 0 3,0 0-2,10-2 1,-10 2 0,0 0 0,9-6 0,-9 6-1,0 0 1,10-10-2,-10 10-2,0 0 3,11-8-4,-11 8 3,0 0-3,12-6 3,-12 6-3,0 0 2,12-4 0,-12 4 0,0 0 2,11-5-2,-11 5 2,8-5-2,-8 5 1,10-4-1,-10 4 1,10-1-1,-10 1 0,13 2 0,-13-2-1,14-2 1,-5 2 2,-1-2-2,1-1 1,0-1-1,1 1 2,-1-1-3,0 2 2,-1-1-1,0 1 0,-8 2 1,16-5-1,-16 5 0,13-5 0,-13 5 0,10-3 1,-10 3-1,0 0 0,11-5 0,-11 5 0,0 0 0,0 0-1,11-6 2,-11 6-2,0 0 1,11-9-1,-11 9 2,0 0-2,11-9 1,-11 9-1,0 0 0,10-8 1,-10 8-1,0 0 0,0 0 0,0 0 0,10-2 0,-10 2 0,0 0 0,11-3 1,-11 3-1,10-2 0,-10 2 0,9-4 0,-9 4 0,8-4 0,-8 4 0,0 0 0,12-4 1,-12 4-1,8-1-1,-8 1 3,11-2-1,-11 2 0,11-1 0,-11 1 0,12-4 0,-12 4 1,15-4 0,-15 4-2,14-5 0,-14 5 1,14-7 1,-14 7-2,14-7 1,-14 7 0,12-6 0,-12 6 0,11-4 0,-11 4 0,10-3-1,-10 3 1,13-3-2,-13 3 2,12-3-1,-12 3 0,12-1 0,-12 1 0,11-3 0,-11 3 0,11-3 0,-11 3-1,9-2 1,-9 2 0,11-2 0,-11 2 0,13-4 0,-13 4 0,10-3 1,-10 3-1,13-4 0,-13 4 0,11-6-1,-11 6 2,13-6-1,-13 6 1,13-4-1,-13 4 1,11-4 0,-11 4-1,12-4 1,-12 4-1,11-3 0,-11 3 0,13-3 1,-13 3-1,12-3 1,-12 3-1,11-2 1,-11 2-1,12-3 1,-12 3-1,15-3 0,-6 1 1,-9 2 0,17-4 0,-10 1-1,3 0 1,-3 1-2,2 0 2,-1-1 0,2 0-1,-2 1 0,1-1 0,0 0 1,0 0 1,1-2 0,-1 0 1,1 1-2,-1 0 0,-1-1 0,1 1 1,-1 1-2,-8 3 1,14-5-1,-14 5 0,13-3 0,-13 3 0,11-2 0,-11 2-1,12-4 2,-12 4-1,14-4 0,-14 4-2,12-6 3,-12 6-1,15-7 1,-15 7-1,12-4 0,-12 4-1,11-5 2,-11 5 0,12-5-2,-12 5 2,15-3-2,-15 3 2,15-5-1,-15 5 0,16-5 0,-7 2-1,-9 3 2,16-4-1,-8 1 0,1-1-1,0 2 2,1-3 0,-1 3-1,0-2 0,2 0 1,-1 1-1,-1 1 0,0 0 1,0-1-2,0 3 2,-1-4-1,1 2 0,-1 0 1,1-1-1,-1-1 0,1 1 0,-1 0 1,-8 3-1,15-5 1,-15 5-2,12-3 2,-12 3-1,12-4 0,-12 4 0,11-2-1,-11 2 1,11-2 0,-11 2 1,11-5-3,-11 5 3,14-4-1,-14 4 0,11-5 1,-11 5-1,11-5 0,-11 5-1,8-4 3,-8 4-3,9-5 2,-9 5 0,11-5 1,-11 5-1,13-4 1,-13 4-1,16-4-1,-16 4 2,15-4-1,-15 4-1,14-6 0,-14 6 0,14-2 0,-14 2 0,15-3 0,-7 2-1,3 0 2,0-1-1,-2 1 0,4 0 0,-4-1 0,3 1 1,-1 0-1,0 0 0,0 0 0,-1 0 0,2-1 0,-1 0 0,1 0 0,0 0 1,0-3-1,0 2-1,-3-2 1,4 1 3,-4 0-4,0 1 4,2-2-3,-2 2 3,-9 3-2,18-4 4,-11 2-4,3 1 0,-3-1-1,2 0 0,-9 2 0,17-5 1,-10 3-1,3 0 0,-3 0-1,3 0 2,-3 0 0,2 0-1,-9 2 0,16-5-1,-16 5 1,15-4 0,-15 4 0,17-2 0,-8 0 1,-2 0 0,2 0 0,-1-1-1,-8 3 1,16-5 0,-6 4-1,-10 1 0,11-6 0,-11 6 0,13-7 0,-13 7 1,12-5-1,-12 5 0,14-6 1,-14 6-1,14-6 0,-14 6 0,14-5 0,-14 5-1,15-6 2,-15 6-1,14-6 1,-14 6-2,16-5 2,-16 5-1,15-4 0,-7 1 1,1 0-2,2 1 2,-3-1-2,3 0 2,-2 1 0,2-2-1,0 1 0,0 0-1,1-1 2,-1 2-2,2-2 2,-3 2-2,2-3 1,-1 3 0,-1-2 1,0 1-1,-1 0-1,0 0 2,1-2-1,-1-1 0,1 3 1,-1-2-1,1-1 1,0 1 0,1-3-1,-2 2 0,2-2 1,0 1-2,1-1 2,0 0-1,0 1 0,-1 0 1,1 0 1,1 0 0,-3 1-2,1 0 1,0 0-1,-1 0 1,-1-1-1,0 2 0,0-1-1,1 0 1,-2 1 0,1-1 1,1 0-1,-2 2 0,2 0 0,-2-2-1,1 3 2,-1-2-1,-8 5 0,16-8 1,-16 8-1,17-9 0,-9 5 1,1-1-1,0 0-1,-1-1 1,1 1 0,1-2 0,-1 1 0,0 1 0,1-1 0,-1-1 0,3 2 1,-2-2-2,4 0 1,-2-1 0,0-2 1,2 0-4,1-1 4,-1 1-4,-1 0 6,0 0-6,-1 1 2,0 0 1,1 2 0,-2 0 2,0 0-2,2 0 3,0 0-4,-1-1 5,0 1-4,0-1 1,0 1-1,0 1 0,0-1 0,-3 2-1,1-1 2,-1 1-3,0 1 3,0-2-1,0 2 0,-1-1 0,0 1 1,2-2-1,-2 0 0,2 1 0,-2-1 0,1 1 0,-1 0 1,1-1-2,-1 1 2,0-1-2,1 1 1,-9 5-1,15-13 1,-15 13 0,16-12-1,-8 5 1,-8 7 1,16-13-1,-7 7 0,0-1 0,1 1-1,-1 0 2,0 0-1,0-1 0,0 1-1,1-1 2,-1 1 1,1-3-2,-1 2 1,0-1-2,0 0 2,-1 0-1,2-1 1,-4 0-2,-6 9 1,16-15 0,-16 15 2,14-16-2,-14 16 0,13-13 0,-13 13 1,10-10 0,-10 10-2,10-9 2,-10 9-2,9-8 2,-9 8 0,9-9-1,-9 9 1,9-10-2,-9 10 2,11-7-2,-11 7 2,10-8-2,-10 8 1,10-6 0,-10 6 0,9-3 0,-9 3-1,10-6 2,-10 6-1,11-7 0,-11 7 0,12-7 0,-12 7 0,13-9 0,-13 9 1,14-11-4,-14 11 3,14-11-3,-14 11 0,15-11 5,-15 11-4,14-13 3,-14 13-3,15-11 7,-6 6-9,0 1 8,0-2-4,0 1 0,1 0 0,-1 0 0,-1 0-1,2 2 2,-10 3-1,15-9 0,-15 9 0,14-8 0,-14 8-1,14-7 0,-14 7 2,16-10-2,-16 10 2,17-12-1,-8 7 1,0-2-1,-1 2 1,1-2 0,-1 2-2,-8 5 2,16-10-2,-16 10 2,14-9-2,-14 9 2,15-12 0,-15 12-2,13-10 1,-13 10-1,13-10 3,-13 10-3,12-11 2,-12 11-2,12-8 1,-12 8 0,11-8 0,-11 8 0,13-8-1,-13 8 2,12-8-2,-12 8 1,11-8 0,-11 8 1,12-8-1,-12 8 1,12-9-1,-12 9-1,12-10 1,-12 10 0,14-10 0,-14 10-1,15-11 2,-15 11-2,16-10 2,-16 10-1,14-10 0,-14 10 0,10-9 0,-10 9 1,10-9-1,-10 9 0,11-7 0,-11 7 1,10-8-2,-10 8 1,9-6 0,-9 6-1,9-9 1,-9 9 0,10-7 0,-10 7 0,10-9 1,-10 9-1,11-8 1,-11 8-1,13-8 1,-13 8-1,11-7 0,-11 7 0,10-7 0,-10 7-1,9-5 1,-9 5 1,7-8 0,-7 8-1,11-8 0,-11 8-1,11-7 2,-11 7-1,16-9 0,-16 9 0,13-10 0,-5 5 0,-8 5 1,17-10-1,-9 4 0,1 1 0,1-1 1,-1 1-1,0-1 0,1 1 0,-1 0 0,-1 1 1,1 0-1,-9 4 0,14-7-2,-14 7 1,13-8 0,-13 8 2,15-8-3,-15 8 2,16-12-2,-16 12 0,16-13 3,-16 13-4,16-14 2,-16 14-1,15-12 1,-15 12-1,15-12 1,-15 12 1,15-11 0,-15 11 1,14-8-1,-14 8 0,13-11 1,-13 11-1,16-11 0,-8 5 0,-8 6 0,16-14 0,-16 14 1,16-15-1,-16 15 0,14-15 0,-14 15 1,13-14-1,-13 14 1,12-13-1,-12 13 0,11-12 0,-11 12 1,11-13-1,-11 13 0,12-14-1,-6 5 1,-6 9-1,14-16 2,-6 7-1,-1 0 1,0 0-1,1 0 2,-2 1-1,-6 8-1,13-14 0,-13 14 0,12-12 1,-12 12-2,11-14 2,-11 14-2,10-11 1,-10 11 0,10-10 0,-10 10 0,10-11 1,-10 11-1,7-8-1,-7 8 2,0 0-2,12-10 2,-12 10-1,0 0 0,7-9-1,-7 9 1,0 0 1,9-7-1,-9 7-1,0 0 1,10-9 1,-10 9-1,0 0 1,11-8-1,-11 8 0,0 0 0,11-8 0,-11 8 1,0 0-2,11-7 1,-11 7-1,0 0 2,11-7 0,-11 7-1,0 0 0,9-7 0,-9 7 1,0 0-2,10-8 1,-10 8-5,0 0 5,11-8-5,-11 8 5,9-6-5,-9 6 8,8-7-7,-8 7 7,11-6-2,-11 6 1,9-10-1,-9 10-3,8-10 2,-8 10-3,10-11 2,-10 11-4,8-11 5,-8 11-5,10-11 5,-10 11 0,9-9 0,-9 9 0,10-8 0,-10 8 0,8-4 0,-8 4 0,8-6 0,-8 6 0,8-6 0,-8 6-1,9-5 2,-9 5-1,0 0 1,10-5-1,-10 5 0,0 0 0,7-8 0,-7 8 0,0 0-1,10-7 2,-10 7-2,0 0 1,7-8 0,-7 8 0,0 0 0,0 0 0,10-8 1,-10 8-1,0 0 0,0 0-1,0 0 2,6-9-2,-6 9 1,0 0 1,0 0-2,0 0 1,0 0-1,10-7 2,-10 7-1,0 0 0,0 0 0,0 0 1,0 0-2,0 0 1,0 0 1,0 0-2,0 0 1,9-6 1,-9 6-1,0 0-1,0 0 3,0 0-1,8-5-2,-8 5 2,0 0-1,0 0 0,0 0 0,9-8 1,-9 8-1,0 0 0,0 0 0,0 0-1,7-8 2,-7 8-2,0 0 2,0 0-2,0 0 2,0 0-1,0 0 1,0 0-1,0 0 0,0 0 0,0 0 0,7-4 0,-7 4-1,0 0 1,0 0-1,0 0 2,0 0-2,0 0 1,0 0 0,10-10 0,-10 10 1,0 0-1,0 0 1,0 0-2,0 0 2,9-6-1,-9 6-1,0 0 1,0 0 0,0 0 0,0 0-1,0 0 1,0 0-1,0 0 0,0 0 1,0 0 0,7-3 0,-7 3 1,0 0-2,0 0 0,0 0 1,0 0 0,0 0 1,0 0-2,0 0 2,0 0-3,0 0 3,0 0 0,0 0-2,0 0 2,0 0-1,0 0 1,0 0-2,10-7 2,-10 7-2,0 0 2,0 0-1,0 0-1,0 0 1,0 0-1,0 0 2,0 0-1,0 0 0,0 0 0,0 0 1,0 0-1,0 0 0,0 0 0,0 0-1,0 0 0,0 0 0,0 0 2,0 0-2,0 0 1,0 0 0,8-7 1,-8 7 0,0 0-2,0 0 2,0 0-2,0 0 1,0 0 1,9-8-1,-9 8-1,0 0 2,0 0-1,0 0 0,0 0-1,0 0 0,0 0 1,9-7-1,-9 7 2,0 0-3,0 0 3,0 0-3,0 0 4,0 0-2,0 0 0,0 0 0,0 0-1,0 0 1,0 0 0,0 0 1,0 0-2,0 0 1,0 0 0,0 0 0,0 0 1,0 0-1,0 0 1,0 0-2,0 0 2,0 0-2,0 0 1,0 0-1,0 0 2,0 0-1,0 0 0,0 0 1,0 0-2,0 0 0,0 0 1,0 0-1,0 0-2,0 0-1,0 0-5,0 0-3,0 0-6,0 0-10,5-11-24,-5 11-66,0 0-21,8 2-1,-8-2 3</inkml:trace>
</inkml:ink>
</file>

<file path=ppt/ink/ink2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44.359"/>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-7 2756 1,'0'0'14,"0"0"51,0 0-21,9-6-8,-9 6 2,0 0-2,0 0 1,8 4 3,-8-4-3,0 0 0,0 0-9,12-3 0,-12 3-4,0 0 0,6-7-4,-6 7-3,0 0-2,10-6-4,-10 6 4,0 0-4,0 0 1,0 0-3,0 0 0,0 0-1,0 0 0,0 0 0,0 0 0,11-5-1,-11 5 0,0 0-1,0 0-2,11-10 1,-11 10-1,0 0-1,0 0-1,0 0-1,9-6 2,-9 6-2,0 0 1,0 0 0,0 0 1,9-3 0,-9 3 0,0 0 0,9-3-1,-9 3 0,0 0 0,11-3 0,-11 3-1,8-3 0,-8 3 1,12-5 0,-12 5 1,16-6 0,-6 1-1,0 1-1,0 0 1,0-1-1,-1 2 0,1 1-2,-1-1 2,0 0 0,-9 3 0,16-6-1,-16 6 0,15-4 0,-15 4 1,14-5 0,-14 5-1,12-5 0,-12 5 0,8-4 2,-8 4-2,0 0 0,11-3 1,-11 3-1,0 0 1,11-10 0,-11 10 0,11-6-1,-11 6 2,13-10-1,-13 10 0,15-7-1,-15 7 1,13-8-1,-13 8 1,13-6 0,-13 6-2,13-6 2,-13 6 0,13-9-1,-13 9 0,13-10 0,-13 10 1,14-11-2,-14 11 3,13-12-2,-13 12 1,11-11-1,-11 11 1,10-9 0,-10 9-1,14-10 1,-14 10-2,11-9 3,-11 9-2,11-10 1,-11 10 0,11-11 0,-11 11 0,10-9 0,-10 9-1,10-9 0,-10 9 1,10-9-1,-10 9 0,9-8 0,-9 8 1,9-9 0,-9 9 0,9-8-1,-9 8 0,0 0 0,11-11 1,-11 11-2,0 0 1,11-10 1,-11 10-1,13-7 1,-13 7-1,14-8 0,-14 8 1,16-9 0,-16 9-1,12-10-1,-12 10 3,12-9-3,-12 9 2,9-10 0,-9 10-1,13-11-1,-13 11 1,12-11 1,-12 11-1,14-11 1,-14 11-2,16-11 1,-7 7 0,-9 4 2,15-10-2,-15 10-1,16-8-2,-8 2 2,-8 6-2,17-10 4,-9 4-4,3-1 4,-2 1-4,0-1 5,-1 0-2,1 1 1,1 1-1,-2-2 1,2 2-1,-2 1 0,1-2 0,1 1 1,-1 0-1,1-1 0,1 1 1,-2 1-2,2-2 2,-2 1-1,0 1 0,-2-1-1,3 1 2,-3 0-1,-7 4 1,15-6-1,-15 6 0,14-7 0,-14 7 0,15-8 0,-15 8 0,16-9 1,-7 4-2,-1 0 2,1-1 0,-9 6-1,15-11 1,-15 11-2,13-9 3,-5 3-2,-8 6 1,16-10-1,-6 5 1,-3 0 0,2 0 0,-1-1 0,2 1-1,-10 5 0,15-13 0,-15 13 1,16-12-1,-16 12 0,14-15 1,-14 15 0,16-16 0,-16 16-1,14-13 0,-7 2 0,-7 11 1,16-11-1,-6 4 0,-1 0 0,1 0 1,1 1-1,-1-3 1,2 4-1,-1-3 0,-2 2 0,-1-2 1,2 0-1,-2 2 0,1-1 1,-1 0 0,1 0-2,-1 1 2,2-2-1,0 2 0,-1 0 0,1 1 0,-1 0-1,1 0 3,-1 0-2,1-1 0,0 2 0,0-2 0,1 1 0,1 0 0,0-2 1,1 1-1,1-2 0,1 1-1,3-2 3,2-1-3,1-3 5,3 0-5,2-2 4,2-1-3,2-1 3,2 0-1,-1-2 0,2 1-1,2 2-1,-3 0 1,1 2 0,-4 0-1,-1 3 0,-3 1 1,-4 1-1,-2 3 0,-4-1 1,-3 4 0,-2-1 0,-10 4 1,12-4-1,-12 4 0,0 0 0,9-1 1,-9 1-2,0 0 1,0 0-1,0 0 1,0 0 0,4-10-1,-4 10 0,6-9 1,-6 9 0,7-14-1,-7 14 1,10-14 0,-10 14-1,12-14 1,-12 14-1,14-13 1,-14 13-1,15-12 1,-15 12-1,18-12 1,-10 6-1,3-2 1,-3 2-1,4 0 0,-3 0 1,0 0-1,1 0 0,-1 1 1,-1 0-1,1-1 0,-1 3 0,1-2 0,-9 5 0,16-10 1,-16 10-1,16-10 0,-16 10-1,15-10 2,-6 6 0,-9 4 0,16-10-1,-16 10 1,15-12-1,-15 12 0,14-8 1,-14 8-2,15-10 1,-15 10 1,16-11-2,-16 11 0,16-12 1,-7 6-1,0-1 1,2 1-1,-3 0 4,4-1-4,-2 0 4,0 2-3,2-3 3,-1 2-3,-1-1 3,0 2-3,2-2 0,-3 1 0,2 1 0,-2 0 1,0-1-1,1 2 0,-1-2 0,1 0 1,-1 2 0,1-3-1,2 1 1,0-1 0,-1-1-1,3 0 1,0-1-1,0 1 1,1-1-1,0-3 1,-1 4-1,0-3 1,0 1-1,0 0 0,0-1 1,0 1-2,1 0 2,0 0 0,-1 1-1,-1-1 0,0 2-1,-1 1 2,0-1-2,-2 3 2,-10 5-1,14-7 0,-14 7 0,14-5 0,-14 5 1,12-6-1,-12 6 0,13-4 1,-13 4-1,12-7-1,-12 7 1,13-6 1,-13 6-2,14-7 1,-14 7 0,14-9-1,-5 4 1,1 0 1,-1 0-1,1-1 0,0 0 0,1 2 0,-1-1 0,2 0 1,-3 0-1,0-1 1,4 2-1,-4-1 0,0 1 1,4 0 0,-4-1-1,0 3 0,3-2 0,-3 0 0,-1 0 1,2 0-1,-10 4 0,16-9 1,-16 9-1,14-9 1,-14 9-1,16-12 1,-16 12-2,14-8 2,-14 8-2,13-13 2,-13 13 3,14-10-4,-14 10 5,13-10-6,-13 10 6,14-13-5,-14 13 4,15-11-3,-6 3-2,0 3 1,1-1 1,-1 1-1,2 0-1,-1 0-1,0 0 2,2 1 0,-3 0 1,2 0-4,0-1 3,-1 1-2,0-2-1,1 2 3,-1-2-3,0 1 0,0-1 0,-1 0 3,1 1-4,-1-1 4,0 1-1,-1 2 1,-8 3-1,15-8 2,-15 8-1,15-6 1,-15 6-1,14-8 0,-14 8 0,12-9 0,-12 9 0,13-7 0,-13 7 0,11-9 0,-11 9 1,13-9-1,-13 9 0,13-9 0,-4 4 0,-9 5 1,17-11-1,-17 11 0,17-11-1,-9 7 2,0-2-2,2 1 2,-2-1-1,1 1 0,-9 5 0,16-12 0,-7 6 1,0-1-1,0 1 0,0 0-1,1 0 1,-1-1 0,2 1 1,-2 1-1,-1-2 0,2 4 1,-2-4-1,1 1 0,0 4 1,-1-3-1,3 0 0,-2-1-1,2 3 1,-2-3 0,2 1 0,0 0 1,1-1-1,-1 1 1,-1-2-1,2 2 1,-3 0-1,3 0 0,-1 1 0,-1 0-1,0 0 1,-2 0 1,1 2-1,0-1 0,-9 3 0,15-4 0,-15 4 0,12-6 0,-12 6 0,11-4-1,-11 4 1,10-4-1,-10 4 0,9-2 1,-9 2 0,10-4 1,-10 4-2,9-5 1,-9 5 0,12-8 1,-12 8 2,12-10-3,-12 10 3,13-13-3,-13 13 3,13-13-3,-13 13 3,12-8-3,-12 8-1,11-9 1,-11 9 0,9-4 1,-9 4-1,0 0-1,11-3 1,-11 3 0,0 0 0,11-3 1,-11 3-2,0 0 1,8-3 1,-8 3 0,0 0 0,10-3-1,-10 3 1,0 0 0,9-2-1,-9 2 0,0 0-1,10-4 1,-10 4-1,0 0 1,11-3-1,-11 3 1,0 0 0,10-2 0,-10 2 0,0 0-1,0 0 1,9-5-1,-9 5 2,0 0-1,10-3-1,-10 3 1,0 0 0,7-3 1,-7 3-1,0 0 0,9-1 0,-9 1-1,0 0 2,0 0-1,10-5 0,-10 5-1,0 0 2,0 0-1,0 0 1,0 0-1,9-1 0,-9 1 0,0 0-1,0 0 2,0 0-2,10-7 1,-10 7 0,0 0 1,0 0-1,9-5 1,-9 5-1,0 0-1,0 0 2,10-4-2,-10 4 1,0 0-1,9-5 1,-9 5 1,0 0-1,0 0 1,0 0-2,8-2 2,-8 2-1,0 0 0,0 0 0,0 0 0,0 0 0,9-2-1,-9 2 1,0 0 0,0 0 0,10-1 0,-10 1 0,9-3 0,-9 3 0,0 0 1,12-4-1,-12 4 1,0 0-2,9-3 2,-9 3-1,0 0 0,0 0 0,12-4 0,-12 4 0,0 0 0,0 0 0,10-1 1,-10 1-1,0 0 0,9-3-1,-9 3 2,0 0-1,0 0 0,8-4 0,-8 4 0,0 0 0,0 0 0,0 0 1,9-6-1,-9 6 0,0 0 0,0 0 1,0 0-1,10-5 0,-10 5 0,0 0-1,0 0 1,0 0 0,0 0-1,0 0 1,9-3-1,-9 3 1,0 0 0,0 0-1,0 0 1,0 0 0,0 0 1,0 0-1,0 0 1,0 0-1,0 0 0,7-2 0,-7 2 1,0 0-1,0 0 0,0 0 0,0 0 0,0 0 0,0 0 0,0 0 0,10-5 0,-10 5 0,0 0 0,0 0 0,8-6 0,-8 6 1,0 0-1,0 0-1,10-8 1,-10 8-1,0 0 1,0 0-1,12-4 1,-12 4-1,0 0 1,12-2 0,-12 2 0,8-4 0,-8 4 1,9-4-1,-9 4-1,0 0 1,9-3 1,-9 3-1,0 0-1,0 0 1,0 0 1,0 0-1,0 0 0,9 0 0,-9 0 0,0 0 0,0 0 0,8-5 0,-8 5 0,0 0 0,11-2 0,-11 2 0,0 0 0,11-2 0,-11 2 0,9-2 0,-9 2 0,9 0 0,-9 0 0,0 0 0,10-3 0,-10 3 0,0 0-1,0 0 2,9 3-1,-9-3 0,0 0 0,0 0 0,10 0 0,-10 0 0,0 0 0,0 0 0,9-3 1,-9 3-1,0 0-1,0 0 2,0 0-1,0 0 1,0 0-1,0 0-1,8-4 1,-8 4 0,0 0 0,0 0 0,0 0 0,0 0-1,9 0 1,-9 0 0,0 0 2,0 0-2,0 0 0,0 0 0,11 0 0,-11 0 0,0 0 0,0 0 1,0 0-2,0 0 1,0 0 0,0 0-1,0 0 1,9-1 0,-9 1 1,0 0-1,12-2 0,-12 2 0,14 0 1,-14 0 0,13-3 0,-13 3 0,13-1-1,-13 1 0,9-1 0,-9 1 0,9 0 0,-9 0-1,0 0 1,10 3 1,-10-3-1,0 0 1,10 2-1,-10-2-1,0 0 2,0 0 0,10 0 0,-10 0-1,0 0-1,0 0 1,0 0 0,0 0 1,0 0-1,0 0 0,8-3 0,-8 3 0,0 0 0,0 0 1,0 0-1,0 0 0,10-1-1,-10 1 1,0 0 0,0 0-1,10-3 1,-10 3 0,0 0 0,0 0 0,8-2 0,-8 2 0,0 0 0,9 1 0,-9-1-1,0 0 2,11 0-1,-11 0 1,9 2-2,-9-2 2,0 0-2,9 0 2,-9 0-1,0 0 0,9-1-1,-9 1 1,0 0 0,10-2 0,-10 2 0,0 0-1,10 0 1,-10 0 0,0 0 0,11 0 0,-11 0 0,0 0 0,11 2 0,-11-2 0,9 1 0,-9-1 0,0 0 0,12 1 0,-12-1 0,0 0 0,11-1 0,-11 1 0,0 0 0,12 0 0,-12 0-1,9-1 1,-9 1 0,11 3 1,-11-3-1,11 0 0,-11 0 1,10-1-2,-10 1 0,11 2 2,-11-2-2,10 1 2,-10-1-2,9 0 2,-9 0-1,11 1 2,-11-1-2,11-1 0,-11 1-1,11-2 1,-11 2-1,13-1 2,-13 1-1,10 0 0,-10 0 0,0 0-1,11 1 2,-11-1-1,0 0 1,10 1-2,-10-1 1,8 1 0,-8-1 0,9-1-1,-9 1 1,9-2 0,-9 2-1,8-2 1,-8 2 1,0 0-2,12-2 1,-12 2 1,0 0-1,9-2 0,-9 2 0,0 0 0,10 1 0,-10-1 0,9-1 0,-9 1 0,9 3-1,-9-3 2,13 3-1,-13-3 0,16 1 0,-16-1 0,15 2 0,-6 0 1,-9-2-1,14 2 0,-14-2 0,13 1 0,-13-1-1,12 2 2,-12-2-1,13 2-1,-13-2 1,13 0 0,-13 0 0,14 0 0,-14 0 0,15 1 0,-15-1 1,15 1-1,-7-1 0,1-2 0,-1 2 1,1 0-1,-1-2 0,1 2 0,-9 0 0,15-3 0,-15 3 0,11-1 0,-11 1-1,9-1 2,-9 1-2,0 0 2,8 0-1,-8 0 0,0 0 0,0 0 0,10-2 0,-10 2-1,0 0 2,0 0-1,9 2-1,-9-2 0,0 0 1,0 0 1,0 0-1,9 5 1,-9-5-2,0 0 1,0 0 1,11 2-1,-11-2 0,0 0-1,9 1 1,-9-1 1,0 0-1,11 0-1,-11 0 2,0 0-1,12 4 0,-12-4 0,10 0 0,-10 0-1,9 2 1,-9-2 0,9 1 0,-9-1-1,0 0 1,11 1 0,-11-1-1,0 0 1,8 1 1,-8-1-1,0 0 0,10-1 0,-10 1 1,0 0-2,8-1 1,-8 1 0,0 0 0,0 0 0,11 0 1,-11 0-1,0 0 0,9 0 0,-9 0 1,0 0-2,10-1 1,-10 1 0,0 0 0,9 0 0,-9 0 0,0 0 0,0 0-1,0 0 2,9 4-1,-9-4-1,0 0 1,9 4 0,-9-4 0,0 0 0,10 5 0,-10-5 1,0 0-1,10 6 1,-10-6-1,0 0 0,13 11 1,-13-11-1,7 6 0,-7-6 0,10 7-1,-10-7 1,11 6-1,-11-6 1,9 4 0,-9-4 0,9 4 0,-9-4 0,0 0 0,11 9 0,-11-9 0,0 0 1,9 8-2,-9-8 2,0 0-1,10 5 1,-10-5-1,0 0 0,11 3 0,-11-3 0,10 2 0,-10-2 0,12 4-1,-12-4 1,9 3-1,-9-3 1,10 1 0,-10-1 0,7 3 0,-7-3-1,9 2 2,-9-2-1,10 1 0,-10-1-1,9 2 0,-9-2 1,10 4 0,-10-4 0,9 5-1,-9-5 2,10 5-1,-10-5 0,13 3 1,-13-3-1,16 3 0,-16-3 0,15 2 0,-7-1 0,1-1 0,1 2-1,-10-2 0,15 2 1,-15-2 0,14 5 0,-14-5 0,13 6 1,-13-6-2,12 8 2,-12-8-1,13 11 0,-13-11 0,9 9-1,-9-9 1,9 8 0,-9-8-1,5 9 1,-5-9-1,7 9-2,-7-9 2,6 8-2,-6-8 3,9 9-3,-9-9 3,11 7-3,-11-7 3,10 3 0,-10-3 0,10 4 1,-10-4-2,8 3 2,-8-3-1,0 0-1,11 3 1,-11-3 1,0 0-2,8 7 2,-8-7-2,0 0 1,9 5 0,-9-5 0,0 0 0,10 4 0,-10-4 1,0 0-1,10 2 0,-10-2-1,0 0 2,10 2-1,-10-2 1,9 3-2,-9-3 1,0 0 0,10 3 1,-10-3-1,10 4 0,-10-4 0,8 4 0,-8-4 0,9 2 1,-9-2-1,10 3 0,-10-3 0,11 3 0,-11-3 0,13 3 0,-4 0 0,0-1 0,1 1-1,1 0 1,-1-1-1,2 2 1,-1 1-1,0-2 1,0 1 0,2 1 0,-2-1-1,0 2 1,1-2 0,-1 1 1,0 1 0,0-2-1,2 2 0,-2-1 0,1 1 1,-1-1-2,3 1 2,-1 0-1,-1-1 0,2 0 0,-3 2 1,1-1-2,-2 0 1,0 1 0,-1-2 0,-1 1 0,-8-6 0,16 14 0,-16-14 0,12 12-1,-12-12 1,14 10 0,-14-10 0,11 10 0,-11-10 0,9 8 0,-9-8 0,9 9-1,-9-9 2,6 10-2,-6-10 1,8 10-1,-8-10 1,6 13 0,-6-13 0,8 10 0,-8-10-1,9 13 2,-9-13-1,8 11 0,-8-11 0,9 9 0,-9-9 0,10 11 0,-10-11 3,9 11-3,-9-11 3,12 12-3,-12-12 3,13 11-1,-13-11 1,14 11-1,-6-6-2,-8-5 2,18 8-3,-10-3 4,1-2-3,0 1 0,0 0 0,-1 0 0,-8-4 0,15 11 1,-15-11-1,14 10 0,-14-10 0,14 15 0,-14-15-3,14 14 3,-14-14-2,12 12 2,-12-12-1,12 13 1,-12-13-2,9 10 2,-9-10 1,12 11-1,-12-11 0,12 10 0,-12-10-1,12 9 1,-12-9-1,12 11 0,-12-11 1,13 11 0,-13-11-1,11 10 1,-11-10 0,12 11 0,-12-11-1,11 10 1,-11-10 0,12 9 0,-12-9 0,10 10 0,-10-10 0,8 8 0,-8-8 0,7 11 0,-7-11 1,6 11-1,-6-11 0,4 11 0,-4-11 0,4 12 0,-4-12 0,7 13-1,-4-4 1,-3-9-1,11 15 1,-5-7 0,3 2 1,0 0 0,1 0 0,-1 1 0,3-1 0,1 1 1,1 3-1,0-3 0,0 1 1,3-1 0,1 2 0,0-2-1,2-1 1,2 0 0,-1-1-1,0 0 1,-1 2-2,-1-4 0,-2 2 1,-1-1-1,-4 2 0,-1-2 0,1 2-4,-1-1 5,-2 0-3,1 0 2,0 0-2,-1 0 2,1-1-3,-1 1 2,-1-3 3,-8-6-4,15 15 1,-15-15 0,13 13 1,-13-13 0,10 14 1,-10-14-1,9 12 0,-9-12 0,10 11 0,-10-11 0,10 13 0,-10-13 0,10 14-1,-10-14 1,10 14 0,-5-5-1,1 0 1,0 1-1,0 0 1,3 0 0,-2 1 0,3-1 0,-1 0 1,2 2-2,-3-1 1,4 0 0,-2 1 0,1 0 0,1 0-1,0-1 1,0 0 0,0 0 0,0 1 1,2-3-2,-3 2 1,1-1-1,-1 0 1,-1 1-1,1-1 2,-3 1-2,2-1 1,-2 0 0,0 1 0,0-2 0,1 2 0,-1 0 0,-1 0-3,2-2 4,-2 1-2,1-1 1,0 0-2,1 0 4,-1-2-5,-8-7 5,16 13-1,-16-13-1,16 11 0,-16-11 0,16 11 1,-7-6-1,-1 0 0,2-1 0,-1 1-1,0 0 1,1-2 0,-1 1 0,0 0-1,-1 0 1,-8-4 0,14 8 0,-14-8 0,14 10-1,-14-10 2,13 11-1,-4-5 0,-9-6-1,17 13 1,-10-7 0,2 2 0,-1-3 1,2 3-2,-1-2 1,1 3 0,1-1 1,-2-2-1,4 3 0,0 0-1,-1-2 1,0 2 0,2 0 0,-2-1 0,2 1-1,-2 0 1,-2-2-1,1 2 3,1-3-3,-2 3 2,1-2-1,-1 0 2,1 0-2,-1 1 1,1 0 0,-1 1-1,0-1 0,-1 1 0,-1 0-1,1 1 1,-3-2 0,2 0 0,-8-8 0,16 16 0,-16-16 0,17 15 0,-9-8 0,1 0 0,-1 0 0,1 0 0,-9-7-1,16 13 2,-16-13-2,14 13 2,-14-13-1,14 14-1,-14-14 3,15 14-2,-15-14 2,17 16-6,-10-8 6,3 0-6,0 1 6,-1-4-5,3 6 2,-3-6-2,0 4 3,2-1 0,-2-1-1,-2 2 1,2-1-1,-1 0 1,0 0-1,1 1 1,1 0-1,0-2 1,0 2 0,3-1 0,-2 1 0,0 0 0,1-1 0,-3 2 0,1-1 0,0 0 0,-2-1-1,3 1 3,-4 0-3,4 0 2,-3 1 0,1-1 1,0 1 0,0 1-1,0 0 1,0-1-2,-1 0 2,-1-2-1,2 2 0,-1-2-1,1 1-1,0-2 1,-2 1 0,3-1 0,-1 2-1,1-3 2,-1 1-2,0-1 1,-1 3 0,1-3 0,1 2 0,-2-2-1,1 2 1,0-2 0,0 1 0,0 1-1,0-1 1,2 1 0,-2-1 0,2 2-1,0-2 2,-2 3-2,2-1 2,0 1-2,1 0 2,-1 1-1,1 0 1,0-2-1,0 1 0,0 0 0,1 1 0,1-2 1,0 3-2,-1-2 1,2 0-1,2 2 4,-3-2-3,2 2 3,0-1 1,0 2-1,-1-1 1,0 1-1,0 0 1,-4 1-4,5-1 3,-2 2-3,-1-1-1,1-1 1,-2 1 0,2 0-1,-2 0 0,-1-1 1,0 1 0,0 0-1,-2 0 1,4-2 0,-3 1-2,1 0 3,1 0-2,0 0 1,-1-1 0,1-1 0,2-1 0,-3 0 0,2 0 0,-2 1-3,1-4 2,-2 3-1,1 0 2,-1-1 0,-2 2 0,0 0 0,-1-2 0,1 0 3,0 2-3,0-3 2,1 1-3,-2-1 1,2 1 0,1-1-1,0 1 1,-3-2-1,4 3 0,-1-2 1,-1 1-1,1 2 6,2-2 1,-3 3 0,4 0-1,0-3 1,-1 2 0,0 1 0,2-2-1,-2 0-5,-2 1 0,1-1 0,-1 0-1,1 3 0,-2-2 0,-1-1 0,-1 2 1,3 0-1,-1-1-1,0-1 1,-1 1 0,1-2 1,3 1-1,-2 0 1,2-2-2,-2 3 2,1-3-1,-4 1 1,1 1-1,-1-3 0,0 3 0,-2 0 1,-1-2-1,1 0 1,2 1-1,-2-1 1,-5-8-1,12 15 0,-6-6 2,-6-9-3,12 14 3,-12-14-2,14 14 2,-14-14-1,9 14 1,-9-14-1,10 12 0,-10-12 0,7 12 0,-7-12-1,7 10 1,-7-10-1,13 9 1,-13-9-1,10 11 1,-10-11-1,9 10 1,-9-10-1,7 11 1,-7-11-1,9 11 1,-9-11-1,10 12 1,-10-12 0,9 13-1,-9-13 1,12 12-1,-12-12 0,6 12 0,-6-12 1,10 15 0,-10-15-1,14 14 1,-14-14-1,14 14 0,-14-14 10,0 0 0,0 0 0,0 0-1,43 27 1,-43-27-1,0 0 1,0 0 0,0 0-10,47 29 1,-47-29-1,0 0 0,0 0 1,0 0 0,42 32-1,-42-32 0,0 0 0,0 0 1,38 22 0,-38-22-1,0 0 1,0 0-1,0 0 1,0 0-1,42 25 1,-42-25 0,0 0 0,0 0 0,0 0 0,0 0 1,0 0-1,42 23 0,-42-23-1,0 0 1,0 0 0,0 0 0,0 0-1,40 20 0,-40-20 1,0 0-1,0 0 1,0 0 0,0 0-1,40 14 1,-40-14 0,0 0-1,0 0 1,0 0-1,0 0 0,0 0 0,41 21 1,-41-21 0,0 0-1,0 0 1,0 0-1,0 0 1,39 25-1,-39-25 1,0 0-1,0 0 0,0 0 1,38 23 0,-38-23 0,0 0-1,0 0-1,0 0 1,37 28-1,-37-28 2,0 0-2,0 0 5,0 0-5,42 33 5,-42-33-3,0 0 3,0 0 5,0 0 2,0 0-2,41 29 0,-41-29-1,0 0 1,0 0 0,0 0-1,0 0-7,0 0 0,0 0 1,0 0-2,0 0 1,0 0 0,43 35 1,-43-35-2,0 0 1,0 0 0,0 0-1,0 0 1,0 0 0,0 0-1,0 0 0,0 0 1,0 0-1,0 0-3,0 0 0,0 0-3,0 0-3,0 0-4,0 0-5,0 0-16,0 0-58,0 0-68,0 0 1,0 0-1,0 0 2</inkml:trace>
</inkml:ink>
</file>

<file path=ppt/ink/ink27.xml><?xml version="1.0" encoding="utf-8"?>
<inkml:ink xmlns:inkml="http://www.w3.org/2003/InkML">
  <inkml:definitions>
    <inkml:context xml:id="ctx0">
      <inkml:inkSource xml:id="inkSrc0">
        <inkml:traceFormat>
          <inkml:channel name="X" type="integer" max="4095" units="cm"/>
          <inkml:channel name="Y" type="integer" max="4095" units="cm"/>
        </inkml:traceFormat>
        <inkml:channelProperties>
          <inkml:channelProperty channel="X" name="resolution" value="175" units="1/cm"/>
          <inkml:channelProperty channel="Y" name="resolution" value="310.22726" units="1/cm"/>
        </inkml:channelProperties>
      </inkml:inkSource>
      <inkml:timestamp xml:id="ts0" timeString="2013-04-01T19:50:35.331"/>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0 0,'0'0</inkml:trace>
</inkml:ink>
</file>

<file path=ppt/ink/ink2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3.414"/>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2264 1394 56,'0'0'50,"-9"2"3,9-2 3,-8 0-37,8 0 1,0 0 2,-9-4 1,9 4 2,0 0 0,0 0-2,0 0 1,0 0-1,0 0 0,12 5 0,-12-5-1,15 13 1,-15-13-3,19 20-3,-7-8-4,3 3 0,0-1-1,4 5-2,0 0 1,6 5-4,-1-1 5,4 4-6,-1-2 3,0 2-6,-3-3 3,2-2-2,-5-3 1,-2-1 0,-2-2-2,-1 0 1,0-1-2,3 1 2,0 1-2,2 0 1,2 1-3,-2-1 2,2 0-3,-1-1 2,0-1-1,-1-3 0,0 1 0,-2-1-1,2 0 1,0 1 1,2-2 0,3 1 2,-2 1-1,1 0 2,-1-2-1,2 1-2,-2 1 3,-1 2-6,-1-1 4,1 1-6,-1 2 7,2-1-6,-3 1 6,1 4-4,-2-3 3,-1 1 2,1 0 0,0 0 0,-2 1-3,0-2 2,1-1-2,-1-1 1,1-3-2,1 1 1,0-3-2,1 0 1,-1-4-1,0 2 1,-1-2 0,0 1 0,0-2-1,0 1 2,-1 1-2,0 3 1,-1 1-1,2 1 1,1 3 4,0 0 0,1 3 0,-1 0 0,0 1 1,-1 0-3,3 0 2,0-1-2,-4-1-2,4 0-3,-1-1 3,1 1-3,1-3 1,0 2 2,2 1-1,-1-3 1,1 1-2,-1-2 2,-1-1-2,-2-1 2,1-1-1,-1-2 0,-2 0-1,-1-4 2,-1 1-2,-1-1 2,-1-2-2,-1 1 1,-1 0 0,1 1 7,-2 2-1,-2 1 1,2 4-1,0-1 1,0 6 0,-1 1 1,0 3-2,0 0-4,-2 1-2,2-1 1,-2 0-1,0 1 1,1-2-1,-1 2-2,0-2 2,-1 0-2,2 0 1,0 1 0,-1 0 0,3 2-1,-2-3 2,0 0 1,0 1-2,-1-2 2,0 1-1,1-2 0,-1-1 0,0 0 0,-1-1 0,2-1 0,1 3-1,-1-1 1,1 2 0,1 0 1,-1 1-2,0-2 2,2 2-2,-2-3 1,1 2-1,1-4 1,-2 1-2,2-1 2,1 0-1,-14-15 5,0 0 5,44 45-5,-44-45 5,0 0-4,49 48 4,-49-48-4,0 0 5,44 41-10,-44-41 0,0 0 1,0 0-1,40 48 1,-40-48-1,0 0 2,0 0-3,36 46 2,-36-46-1,0 0 1,0 0-1,40 38 0,-40-38-1,0 0 1,0 0 0,0 0-1,0 0 1,0 0 0,0 0 1,0 0-1,0 0 0,0 0 1,4-40 0,-4 40 0,0 0 1,0 0 0,-42-51 0,42 51 0,-43-41 2,19 18-7,-1-3-2,-1-2 2,-1-1-3,1 0 4,4-2-3,3 1 2,-1-1-3,1-1 8,0-1 3,0 1-3,-1 0 2,1 2-2,0 1 1,0 2-1,1 2 1,-1 5 0,2 3 0,-2 3-1,3 3 1,-1 2-1,-3 1 0,1 2 0,1 0 0,-3 0 0,1 1-7,1 0 0,-1 0 0,3 1 1,-1 0 0,3 0-1,0 0 0,2-2 1,2 0 6,0 1 3,0-2-3,-2-1 2,0 1-2,-1-2 3,-1 2-3,1 0 3,-1 0-3,1-1 0,1 1 0,1-2-1,0 2 1,3-2-1,0 1 0,1-2 0,1 1 0,1 0 0,-1-2 0,2 1 0,0-1 0,0 2 0,1 2 0,4 7 0,-6-15-1,6 15 1,0 0 0,-5-9 0,5 9 1,0 0-2,0 0 1,0 0 0,0 0 0,0 0 0,0 0-1,0 0 0,13-3 0,-13 3 1,16 8-1,-4-2 0,3 2 0,3 2 1,0 1-2,0 2 2,2 2-2,0 2 2,1 1-1,0 1-5,1 5 3,3-1 5,0 3 2,0 1-1,1 0 0,1 2-1,-2 0 1,1 0 5,-1-1-4,-4-1-5,0 0-2,-1 0 2,-3-2-2,1 0 3,-2-4-2,-1-1 1,0-3-1,-2-2 1,0-2-1,-1-1 1,0-1-1,0-2 1,-3 0 0,0 0 0,1 0 0,-3 0 0,0 1 0,2 0 0,1 1 0,-3 0-4,6 0 4,-2 2-4,-11-13 13,0 0-5,36 40 5,-36-40-5,0 0 4,56 46 0,-56-46 0,39 32 1,-39-32-11,45 30 2,-45-30-1,0 0 2,47 40-1,-47-40 1,0 0-1,38 36 0,-38-36 1,0 0 0,0 0-1,45 43 0,-45-43 0,0 0 0,0 0 1,0 0-1,46 17 0,-46-17 0,0 0 0,0 0 1,0 0-1,0 0 0,40 2 1,-40-2-1,0 0 0,0 0 0,0 0 1,0 0 0,0 0-1,0 0 1,0 0 1,5-38-2,-5 38 2,0 0-2,-21-50 2,21 50 0,-24-41 0,24 41-2,-32-44 3,32 44-2,-35-40 3,35 40 2,-38-41-4,38 41 3,-42-39-2,42 39 3,-43-37-4,19 18-5,2 1-3,-1 3-2,4 0 3,-1 1-1,3 1 1,0 2-1,0 1 0,1-1 9,-1 2 1,-1 0 0,-3-1 0,1 1-1,-3-2 1,-1-1-1,-4-1 2,-1-3-1,-2 0 1,-1-3-1,-2-4-5,-1-2-2,-3-1 2,0 0-2,0-2 2,1 0 2,-1-1-3,-1 0 1,1 1 5,-1 0 1,-1 1-1,0-1 1,0-1-2,2 1-2,0-2 2,-2 1-5,1-1 1,3 1-2,-2 0 2,2 2-1,0 0 0,-1 1-1,-1 1 2,2-1 2,0-1 1,0 0 3,2-1-3,-2 0 2,1-1-2,1 1 0,1-3-2,1 1 2,0 2-2,0-2-2,1 0 2,-1-1-1,-1-1 1,-1 0 0,0 1 2,0-2-2,-2-1 3,2 1 2,2 1-3,-1 1 3,3 0-4,0 1 4,0 1-5,3 1 5,-1 0-5,2-1-1,-3 1 1,0-3-1,-1 1 2,2 0-2,-2 0 2,1 2-1,0 1 2,-2 1-2,2 3 2,1 0-1,1 0 0,1-1 0,2 3 0,1-2 4,-1 3-4,3 0 4,0-2-5,-1 3 4,1 0-3,0 1 3,-1 1-3,1-1-1,-3 0 1,2-1-1,-1 0 1,-1-2-1,1 0 2,-2-1-2,0-1 1,1 2 0,1-1 0,0 2 0,2 2 0,1 2 0,2 2 0,2 3 0,0 1 0,0 0 0,1 2 0,0-1 0,-1 1 1,-1-3-2,-2 1 1,0-2 0,0-2 0,-1 0 2,0-1-2,-2-1 2,2 0-2,0 1 2,-1 1-1,-1-1 0,0 1-1,-1-2 0,-2 0 0,0-1 0,2 0 0,-2-3-1,2-1 0,0 0 0,4 1 1,-1 0-2,3 4 2,0-1-1,1 0 1,0 4-1,0 0 1,1 2-1,-1-2 1,0 2-1,0-1 1,1 0-1,-1-1 1,1 0-1,1 1 1,1 0 0,1 0 0,2 0 1,2 2-1,0 1 2,1 0-2,7 9 1,-12-13-1,12 13 2,-12-10-1,12 10-1,-12-12-2,12 12 1,-16-14-1,6 7 1,3-1-1,-2 1 1,-1 0-1,3 0 1,-3 1 1,10 6-1,-12-9 1,12 9 0,-12-7 1,12 7-2,-13-6 1,13 6-1,-15-9 1,5 4 0,1 0-1,-2-2 0,2 0 1,-2 1 0,0-2 0,2 2 0,0 0 0,0 2 0,1 1 0,-1-2 0,1 2 0,8 3-1,-14-7 1,14 7 0,-13-4-1,13 4 1,-8-6 0,8 6 0,0 0 0,-9-5 0,9 5 0,0 0 0,-9-4 0,9 4 0,-8-5 0,8 5 0,-11-9 0,11 9 0,-10-11 0,10 11 0,-11-10-1,11 10 1,-11-9 0,11 9-1,-8-4 0,8 4 1,-9-5 0,9 5 0,0 0 0,-10-8 0,10 8 0,-8-4 1,8 4 0,0 0 0,-12-8-1,12 8 1,0 0 0,-11-8-1,11 8 0,0 0 0,-8-7 0,8 7 0,0 0 0,0 0 0,0 0 0,0 0 0,-9-4 0,9 4-1,0 0 1,0 0 0,0 0 0,0 0 0,-8-4-1,8 4 1,0 0 0,0 0 0,0 0 0,-9-2 0,9 2 0,0 0 0,0 0 0,-8-5 0,8 5 0,0 0 0,-9-4-1,9 4 1,0 0 0,0 0 0,-8-6-1,8 6 1,0 0-1,0 0 1,-7-9 0,7 9 0,0 0 0,-6-9-1,6 9 1,-4-10-1,4 10 1,-4-11-1,4 11 1,-4-9-1,4 9 1,0 0 0,0 0 0,0 0 0,0 0 0,0 0 1,0 0-1,0 0-1,0 0 1,-2-8 0,2 8 0,0 0 0,0 0 0,0 0-1,0 0 1,-3-10 0,3 10 0,0 0 0,0 0 0,0 0 0,0 0 0,0 0 0,-9-7 0,9 7 0,0 0 0,0 0 0,-9-10-1,9 10 1,0 0 0,0 0-1,-8-8 2,8 8-2,0 0 1,0 0 0,0 0 0,0 0 0,0 0 0,0 0 0,0 0 0,0 0 0,0 0 0,0 0-1,0 0 1,0 0 0,0 0 0,0 0 0,0 0 0,0 0 0,0 0 0,0 0-1,0 0 1,0 0 0,0 0 0,0 0 0,-9-5 0,9 5 0,0 0 0,0 0 1,0 0-1,-9-8 0,9 8 0,0 0 0,-10-9-1,10 9 2,0 0-2,-9-6 1,9 6 0,0 0 0,-10-7 0,10 7 0,0 0 0,-9-6 0,9 6 0,0 0 0,0 0 0,0 0 1,-9-3-1,9 3 1,0 0-1,0 0 0,0 0 0,0 0 1,-9 2-1,9-2-1,0 0 1,-13 1 0,13-1-1,-10 0 1,10 0 0,-10 0 0,10 0 0,-9 2 0,9-2 0,-10 0 0,10 0 0,-9 0 0,9 0 0,-8 1 0,8-1 0,-9 0 0,9 0 0,0 0 0,-11 0 0,11 0 1,0 0-1,0 0 0,-10-1 0,10 1-1,0 0 1,0 0 0,0 0 0,0 0 0,0 0-1,-7 1 1,7-1 0,0 0 0,0 0 0,0 0 0,-6-8 0,6 8-1,0 0 1,-8-9 0,8 9 0,-12-6 0,12 6 0,-11-5 0,11 5 0,-9-6 0,9 6 0,0 0 0,-11-6 0,11 6 0,0 0 0,-11-4 0,11 4 0,0 0-1,-7-2 1,7 2 0,0 0 0,0 0 0,-11-2 0,11 2 0,0 0 0,-9-5 0,9 5 0,0 0-1,-11-5 1,11 5-1,-8-4 1,8 4 0,0 0 0,-9-4 0,9 4 0,0 0 0,-10-3 0,10 3 0,0 0 0,-9-5 0,9 5 0,0 0 0,-8-2-1,8 2 2,0 0-2,0 0 2,-9-2-1,9 2 1,0 0-2,0 0 1,0 0 1,-9 0-1,9 0 0,0 0 0,0 0 0,-7 3-1,7-3 2,0 0-1,-11 2 0,11-2 0,0 0 1,-11 3 0,11-3-1,0 0 0,-11 2 0,11-2 1,0 0-1,0 0-1,-7 0 0,7 0 1,0 0 0,0 0-1,-12 3 0,12-3 0,0 0 1,0 0 0,-10 0-1,10 0 1,0 0 0,0 0 0,0 0 0,-8-1 0,8 1-1,0 0 1,0 0 0,-11 1 0,11-1 0,0 0 0,-11-2-1,11 2 1,0 0 0,-11-1 0,11 1 0,0 0 0,-9 0 0,9 0 0,0 0 0,-7-1 1,7 1-2,0 0 2,0 0-2,-10 0 1,10 0 0,0 0 0,0 0-1,0 0 1,0 0 0,-9 0-1,9 0 1,0 0 0,0 0 0,-9 2-1,9-2-2,0 0-4,0 0-5,0 0-7,-5 10-11,5-10-24,5 7-51,-5-7-3,9 13-4,-6-3 0</inkml:trace>
</inkml:ink>
</file>

<file path=ppt/ink/ink2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5.931"/>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3 0 1,'0'0'0,"0"0"6,0 0 23,0 0-24,0 0-5,0 0-2,0 0-1,0 0-1,0 0-2,0 9 0,0-9 0,0 0 2,0 0-1,0 0 2,-3 8 2,3-8 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5.46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3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5.956"/>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0 0 1</inkml:trace>
</inkml:ink>
</file>

<file path=ppt/ink/ink3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1:59.607"/>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4044 15 1,'0'0'2,"0"0"3,0 0 3,0 0 3,0 0 1,0 0 1,0 0 2,0 0 1,0 0-3,0 0 0,0-8-4,0 8 0,0 0-1,0 0-2,0 0-1,0 0-1,0 0 0,0 0-2,0 0 0,0 0-2,0 0-2,0 0-1,0 0-1,0 0 1,0 0-1,0 0 0,0 0 1,0 0 0,0 0 3,0 0 1,9-4 2,-9 4 2,0 0 4,0 0 3,0 0 4,0 0 3,0 0 5,2-8-1,-2 8 2,0 0-3,0 0-1,0 0-3,0 0-3,0 0-4,0 0-4,0 0-1,0 0 2,0 0 0,-11 8 0,11-8 0,0 0-1,-6 8 0,6-8 1,0 0-1,-9 13-2,9-13 0,-6 10-1,6-10 0,-7 10 2,7-10 0,0 0 1,-7 11 0,7-11 1,0 0-1,0 0 0,-7 8 1,7-8-1,0 0 1,-9 8-2,9-8 0,-12 9-2,12-9 3,-14 9 0,6-6 0,-1 2-2,9-5 1,-16 8 1,16-8 0,-15 5 1,15-5-2,-12 6-1,12-6-1,-12 5 0,12-5 0,-14 7-2,14-7 0,-16 8 0,8-5 0,-1 1 1,1 0 0,-1-2 0,9-2 0,-16 5-1,16-5 1,-15 3-2,15-3 1,-14 3-1,5-1 0,-1 1-1,1-1 0,1 0 1,-1-1-2,9-1 3,-17 0-2,17 0 1,-13-1-1,13 1 0,-10 0 0,10 0 1,0 0-1,-10 1 0,10-1 0,0 0 0,-12 0 0,12 0 0,-9 2 0,9-2 0,-9 0-1,9 0 1,-10 2 0,10-2 0,-14 3 0,14-3 0,-13 4-1,13-4 1,-11 9-2,11-9 1,-12 11-2,12-11 3,-10 11-3,10-11 3,-9 10-3,9-10 3,0 0 0,-12 8-1,12-8 1,-9 6 0,9-6 0,-9 7 0,9-7 0,-11 9 0,11-9 0,-11 7 1,11-7-1,-9 5 0,9-5 0,0 0 1,-10 7-1,10-7 1,0 0 0,-8 6-1,8-6 0,0 0 1,-9 3-1,9-3 1,0 0-1,-10 4 0,10-4 0,0 0 0,-9 2 0,9-2 0,0 0 0,-10 1-1,10-1 1,0 0 1,-11-2-1,11 2 0,-8 0 0,8 0 0,-10-1 0,10 1 0,-9 0 0,9 0-1,-12 2 1,12-2-1,-9 4 0,9-4 1,-9 4 0,9-4 0,-9 4 0,9-4-1,0 0 1,0 0 0,-8 8 0,8-8-1,0 0 1,0 0-1,-8 9 1,8-9 0,0 0-1,-9 12 1,9-12 0,-10 10 0,10-10 0,-9 9 0,9-9 1,-9 8-1,9-8 1,-10 7 0,10-7-1,0 0 0,-11 10 0,11-10 0,0 0 0,-10 5 0,10-5 0,0 0-1,0 0 1,-11 6 0,11-6 0,0 0 0,-14 11-1,14-11 1,-14 13 0,7-5 0,-2 0 0,1 1 0,-2 0-1,2 0 1,-2 0 0,1-1 0,0-1 0,-2-1 0,1 0 0,-1-2 0,-1 0 0,1 2 0,-2-2 0,0 2 0,0 1 0,-1-2 0,0 2 0,1 1-1,0 0 1,0-2 0,0 4-1,-1-3 1,1 1 0,0-1 3,1-1-4,-1 1 4,1 0-2,-1 1 2,1-2 0,2 1-1,-3-1 1,0 0-4,2 1 4,-2 4-4,1-3-1,-2 4 1,-1-1-3,0 3 3,0-3-3,0 1 3,1 1-3,-1-4 4,0 2 0,1-3 0,0 1 0,-3-1 0,1 0 0,-3 1-1,2-2 1,-1 3-1,-2-2 2,1 1-2,0 1 0,2 0 0,-2 1 2,3-2-2,0 2 1,-1 1-1,1 2 0,-1-1 1,2 0 0,-4 1-1,0-1 1,2 1-1,-1-1 1,1-1-1,1-2 1,0-1-2,1 2 2,2-2-1,2 0 2,-1-1-1,-1 2-1,2-3 1,0 1 0,1-2 0,-3 2 1,3-3-2,0 1 1,-1 0 1,0-2-1,1 1 0,-1 1 1,0-3-2,-1 3 1,1-1 0,-2-1 0,2 1-1,-1 1 1,-1 0 0,0 2-4,-2 0 3,1 1-3,-1 0 6,-1 1-6,-1-2 7,1 1-7,1 0 7,1-2-3,0-1 2,1 1-1,2-1-2,-2 1 1,2-2-1,0 1 1,2 0-1,-2-2 1,3 1-1,-2 0 1,10-5 0,-14 6 0,14-6 0,-12 6 0,12-6-1,-12 6 1,12-6 0,-12 8-1,12-8 1,-15 10 0,15-10-1,-16 11 1,6-5-1,1 2 1,-1 0-1,1-2 2,-1 2-2,-3 0 1,2-1-1,-1 1 1,-1 0 0,-1 0 0,0 1 0,-2-1-1,0 1 1,-1 3 0,-2 0-1,0-1 0,0 4 0,-1-1 1,0 2-1,1-1 2,-1 0-3,0 0 2,0 1-1,-1-2 0,-1 0-1,3 0 2,-2-2-2,-1 1 2,3 0-2,-2 1 1,0-2 3,2 1-6,0 0 7,-2-1-7,1 1 7,0 1-7,-1-2 7,0 0-5,2 0 0,-2 0 2,1-1-1,0-2 1,2 2-1,1-1 1,0-2-1,0 2 1,1-1 0,1 0 0,0-1-1,1 2 2,0-1-2,-2 0 0,1 2 0,-1-1 1,0 2-2,-1 1 1,0 1 0,-1-1 0,0 3-1,-1-1 1,0 0-1,2 0 2,-1-1-2,0-1 3,1-1-3,-2 1 2,2-1 0,-1-1 0,1-2 0,0 1-1,2-2 0,-2 1 1,2-1-1,-1 1 1,2-1-1,-2 1 1,1 0-1,1-1 2,0 2 3,0 2-6,-2-2 6,3 2-5,-1-1 5,0 0-6,0-1 6,1 0-5,-1-2 0,0 0 0,2 0 0,-1-3 1,2 2 0,0-2-1,3 0 1,-3 0-1,4-1 1,7-4 0,-14 9 0,14-9 0,-14 8-1,14-8 1,-14 9-1,14-9 2,-13 9-2,13-9 1,-12 8 0,12-8 0,-11 7-1,11-7 1,-11 9-1,11-9 0,-9 8 0,9-8 0,-10 10 1,10-10-1,-10 10 1,10-10 0,-10 9-1,10-9 1,-8 8-1,8-8 2,0 0-2,-10 6 2,10-6-1,0 0 0,0 0 0,0 0 1,-9 6-1,9-6 0,0 0 0,-9 2 0,9-2 0,0 0 0,0 0 0,-10 3 0,10-3 0,0 0-1,0 0 0,-10 5 0,10-5 1,0 0-1,0 0-1,-8 13 1,8-13-7,-3 9-7,5 0-16,-2-9-31,6 11-43,-6-11-3,12 5-4,-12-5 6</inkml:trace>
</inkml:ink>
</file>

<file path=ppt/ink/ink3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28.323"/>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883 22 1,'0'0'63,"0"0"-18,0 0-6,0 0-1,2-10-5,-2 10-1,0 0-4,-9-8-2,9 8-4,-10-4-5,10 4-1,-11 0-5,11 0 1,-14 5-3,14-5 2,-15 7-2,5 0 1,-1-6 3,1 3-1,-3-2 2,0 1-2,-1-2 2,0 1-2,-1-2 0,1 1-2,0-2-2,2 3 1,-2-3-2,1 1-1,2-2-2,0 1 0,0-1-2,2 0 0,-2-1 0,0 2 0,2 0 0,0 1 0,-3 1 1,3 2-1,-1 1 0,0 2 1,1-1-2,-2 3 0,0-1 1,2 0 0,0 0-1,1 1 0,8-8-1,-14 10 1,14-10-1,-12 10 1,12-10-1,-14 7-1,14-7 1,-12 8-1,12-8 2,-12 5-2,12-5 1,-17 5-1,9-1 1,8-4 0,-15 4 0,5-3 1,-1 1-1,1 0 1,1 0-1,0 1 1,1 0-2,-2 0 1,10-3-1,-15 9 2,15-9-2,-13 7 1,13-7 0,-10 7 1,10-7-1,-11 7 0,11-7 1,-10 4-2,10-4 1,-15 6 1,7-2-1,-1 0-1,-2-1 2,-1 2 0,1-2-1,-4 2 0,1-2 1,0 1-1,2-1-1,0-1 2,-1 1-2,2-3 2,0 2-2,3-3 2,8 1-1,-16 0 0,16 0 0,-14-1 0,14 1 1,-12 1-2,12-1 2,-8 0-2,8 0 1,0 0 0,-10 4 0,10-4 0,0 0-2,0 0 3,-8 7-3,8-7 2,0 0-1,0 0 1,0 0-1,0 0 1,0 0 0,-5 8-1,5-8 1,0 0-1,0 0 2,0 0-1,0 0-1,10 6 1,-10-6 1,0 0-1,8 4-1,-8-4 1,11-1-1,-2-2 1,2-2 0,1 0 0,5-2-1,2-1 1,5 0 1,-3-1-2,4 0 2,0 0-2,0-1 1,2 0-2,-1 0 3,0-2-2,-1 0 2,1 1-1,2-2 1,-2 4-1,0 0 1,0 2-1,1 3 0,-2 4 1,2 2-1,-4-1 0,0 3 0,0 0 0,1-1 0,1-2 0,-2-2 0,4-3-1,-1 0 1,0-3-1,0-1 0,-1 0 0,2-2 2,-3 2-2,-2-1 0,-3 4 2,-1-1-1,-1 1 0,-3 2-1,0 2-1,-1 0-10,-1-1-9,2 5-27,-4-1-59,1 2-7,-1 2 1,-10-6-6</inkml:trace>
</inkml:ink>
</file>

<file path=ppt/ink/ink3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31.511"/>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-2 65 1,'0'0'44,"0"0"1,0 0-21,0 0-3,0 0 2,0 0-4,0 0 0,10 5 2,-10-5 0,0 0-1,0 0 3,0 0-1,0 0 0,9 0-1,-9 0 0,0 0-2,0 0-3,0 0-1,0 0 0,10 1-2,-10-1-2,0 0-1,0 0-1,12-1-2,-12 1 0,0 0 0,11-2 1,-11 2 0,0 0 2,10 2-1,-10-2 1,0 0-2,0 0 1,13 0-3,-13 0-1,0 0-1,9-1-2,-9 1 0,0 0-2,10 1 1,-10-1 0,0 0-1,10-2 1,-10 2 0,0 0 0,10-1 0,-10 1-1,0 0 0,10-3 1,-10 3-1,0 0 0,0 0 0,10-1 0,-10 1 0,0 0 1,0 0-1,0 0 1,9 1-1,-9-1 0,0 0 0,0 0 0,0 0 0,11-2-1,-11 2 2,0 0-1,10 0 0,-10 0 0,0 0 0,12-3 1,-12 3 0,10-4 0,-10 4 0,8-3 0,-8 3 0,0 0 1,10-6 0,-10 6 1,0 0-1,9-3 1,-9 3 1,0 0 0,0 0 0,9-5 0,-9 5-1,0 0 0,0 0 0,0 0-1,0 0-1,0 0 0,0 0-1,0 0 0,0 0-1,0 0 1,0 0 0,0 0 0,9-7 0,-9 7 0,0 0 0,0 0 0,0 0 0,0 0-1,8 1 1,-8-1 0,0 0 0,0 0-1,10-1 2,-10 1-1,0 0-1,0 0 1,10 0 0,-10 0 0,0 0-1,0 0 1,0 0-1,9 5 2,-9-5-1,0 0 0,0 0 0,0 0 0,0 0 1,9 5-1,-9-5-1,0 0 1,0 0 0,0 0 0,0 0 0,0 0 0,8 3 0,-8-3 0,0 0 0,0 0 1,0 0-1,0 0 0,0 0-1,0 0 2,0 0-1,11 2 1,-11-2-1,0 0 0,9 0 0,-9 0 0,0 0 0,12-3-1,-12 3 2,9 0-1,-9 0-1,8-3 2,-8 3-1,0 0-1,10-2 1,-10 2 1,0 0-2,10 1 2,-10-1-1,0 0 1,10-2-1,-10 2 1,0 0-1,0 0-1,10-2 2,-10 2-2,0 0 2,0 0-2,0 0 1,0 0 0,9-3 0,-9 3 0,0 0 0,0 0 0,0 0 0,8-2 0,-8 2 0,0 0 0,0 0 0,10 0 2,-10 0-2,0 0 0,0 0 0,9-3-1,-9 3 2,0 0-1,0 0 0,9-2-1,-9 2 1,0 0 0,0 0 0,0 0 0,8 0-1,-8 0 2,0 0-1,0 0 0,0 0-1,11-3 2,-11 3-1,0 0-1,0 0 1,8-4 0,-8 4 0,0 0 0,8-2 1,-8 2-1,0 0 0,0 0 0,10-5 1,-10 5-1,0 0 0,0 0 1,8-5-1,-8 5 3,0 0-2,0 0 2,0 0-2,9-4 2,-9 4-1,0 0 0,0 0-1,0 0-1,0 0 1,0 0-1,0 0 1,0 0-2,0 0 1,8-2 0,-8 2-1,0 0 1,0 0-1,0 0 1,0 0 0,0 0 1,11 0-2,-11 0 1,0 0 0,9 5 0,-9-5-1,0 0-3,0 0-6,11 6-15,-11-6-29,1 7-54,-1-7 1,-6 18-9,-2-10 2</inkml:trace>
</inkml:ink>
</file>

<file path=ppt/ink/ink3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32.593"/>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0 20 1,'8'-11'42,"-8"11"15,0 0-1,0 0-22,8-8-5,-8 8 0,0 0-3,0 0 0,0 0-3,0 0-1,12-2-2,-12 2-2,0 0-2,0 0-1,0 0-1,0 0 2,12 5-2,-12-5 1,0 0-2,12 4 0,-12-4-4,11 4 0,-11-4-2,14 3-3,-14-3-1,15 4-3,-15-4 0,15 2 0,-7-1 0,1 1 0,-1 0 1,1 0-2,-9-2 1,16 4 0,-16-4 0,12 6 0,-12-6 1,13 6-1,-13-6-1,12 3 1,-12-3 0,14 4 1,-14-4-1,18 2-1,-8 0 1,3 0-1,-2-1 1,3 1-1,0 1 1,3 3-5,-3 0-9,5 1-27,-4 2-48,1 0-6,0 2-3,-4 2-6</inkml:trace>
</inkml:ink>
</file>

<file path=ppt/ink/ink3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39.622"/>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1241-711 24,'0'0'33,"0"0"-14,0 9-1,0-9-5,0 0-1,0 0-2,8 9 0,-8-9-2,9 5-2,-9-5 0,10 8-3,-10-8 2,8 10 0,-8-10 0,8 11 1,-8-11 0,6 8-1,-6-8-5,0 0 5,0 0-5,10 10 0,-10-10 1,0 0-2,9 5 1,-9-5 0,0 0 0,11 9 0,-11-9-1,9 8 1,-9-8-2,12 13-1,-12-13 0,10 17-1,-10-17-1,9 17-10,-9-17-21,11 17-18,-11-17 0,12 12 33</inkml:trace>
  <inkml:trace contextRef="#ctx0" brushRef="#br0" timeOffset="1808.3349">1253-630 1,'-9'5'30,"9"-5"27,0 0-1,0 0-34,0 0-1,10-10-2,-10 10 1,10-1-2,-10 1-3,14 4-2,-14-4-1,14 8-3,-14-8-3,15 10-1,-15-10-5,13 15 1,-5-6-2,-8-9 2,13 15-5,-7-6 4,1-1-2,-7-8-2,12 15-3,-5-7-6,-7-8-7,13 12-12,-13-12-31,10 11-5,-10-11 0,9 3 45</inkml:trace>
  <inkml:trace contextRef="#ctx0" brushRef="#br0" timeOffset="1224.6076">1226-681 1,'0'0'0,"0"0"23,0 0 26,0 0-29,4 8-5,-4-8 5,6 11 1,-6-11-4,8 11-3,-8-11-2,13 14-1,-13-14-6,15 14 2,-6-7-4,2 1-5,-2-1 0,3 2 0,-1-1 0,0 0-4,0 0-1,0 0-6,0-1-8,0 0-29,-2-2-5,1 1-2,-10-6 57</inkml:trace>
  <inkml:trace contextRef="#ctx0" brushRef="#br0" timeOffset="652.1367">1217-709 1,'0'0'13,"0"0"36,11 0-29,-11 0-3,4 8-1,-4-8-1,5 15 1,-2-6-1,-1 0-4,0 0 0,0-1-1,-2-8-1,9 14-2,-9-14 1,12 9-5,-4-6-1,1 0-1,0 1-4,0 0 2,2 2-2,-2 0 2,0 3-6,0-2-2,-1 2-7,-8-9-8,16 14-21,-16-14-11,12 9 1,-12-9 52</inkml:trace>
  <inkml:trace contextRef="#ctx0" brushRef="#br0" timeOffset="2992.861">1206-702 1,'-4'11'48,"4"-11"-2,0 0-20,7 10-1,-7-10-5,9 6-2,-9-6-2,14 9 3,-14-9-3,16 13-3,-8-4 0,-1 0-6,2 3-1,0 1 1,-1 0-4,2-1-3,0-1-3,-1-1 2,3 0-3,1-2-5,1-2-4,0 1-16,1 0-33,-1-3-5,0 2 2,-1-4 35</inkml:trace>
  <inkml:trace contextRef="#ctx0" brushRef="#br0" timeOffset="2340.9126">1230-659 1,'0'0'20,"0"0"33,0 0 1,0 0-36,13-3-3,-13 3 3,10 6 0,-10-6-5,12 17 1,-5-5-3,-1 1-2,1 0-5,-1 3 0,1-4-5,0 0-2,0-1 0,1-1-4,0-2-5,-8-8-11,16 11-23,-4-6-15,-12-5-1,16 3 29</inkml:trace>
  <inkml:trace contextRef="#ctx0" brushRef="#br0" timeOffset="3652.1415">1176-697 1,'0'0'30,"-3"12"29,3-12 2,0 9-34,0-9-1,10 8 1,-1-4-7,1 0 2,3 0-2,0 1-5,1 2-2,1 0-3,0 3-3,-1 0-6,-1 1 1,-2 1-3,0 1-4,-2-2 0,1 0-10,-1 2-13,-1-3-40,1 0-6,-2 1 0,2-4 4</inkml:trace>
  <inkml:trace contextRef="#ctx0" brushRef="#br0" timeOffset="4824.642">1200-672 1,'0'0'58,"0"0"9,0 0-4,0 0-33,0 0-4,0 0 0,9 4-6,1-2-1,0 0-2,2 2-1,-1 0 1,2 2-4,-3 1-3,2 0 0,-3 1-3,-1 1-4,1 0 2,-2-1-6,0 1-9,-7-9-12,13 17-13,-8-8-44,-5-9-3,11 15-2,-11-15-1</inkml:trace>
  <inkml:trace contextRef="#ctx0" brushRef="#br0" timeOffset="4253.0894">1212-674 1,'0'0'41,"3"13"24,-3-13 8,0 0-45,11 10-2,-11-10 4,17 9-2,-9-7-7,4 2-5,-1 1-4,0 1-7,-1 3-2,0 1 0,-1 0-3,-1 1-3,0-2 3,0 2-5,-1-2-3,1 0-10,1 0-15,0-1-37,-9-8-5,15 11-1,-15-11 13</inkml:trace>
  <inkml:trace contextRef="#ctx0" brushRef="#br0" timeOffset="5384.1034">1181-680 10,'0'0'72,"0"0"4,0 0-4,-1-8-32,1 8-5,0 0 0,9 1-7,-9-1-3,12 11-1,-4-2-4,-1 2-3,0 3-5,1-2 0,1 2-6,0-1 0,2-1-4,-1-1-3,2-2-1,0 0-2,0-4-6,3 3-14,-3-5-21,4 0-45,-2-1-3,1-1-3,-2-2-2</inkml:trace>
</inkml:ink>
</file>

<file path=ppt/ink/ink3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26.235"/>
    </inkml:context>
    <inkml:brush xml:id="br0">
      <inkml:brushProperty name="width" value="0.21167" units="cm"/>
      <inkml:brushProperty name="height" value="0.21167" units="cm"/>
      <inkml:brushProperty name="color" value="#FFFFFF"/>
      <inkml:brushProperty name="fitToCurve" value="1"/>
    </inkml:brush>
  </inkml:definitions>
  <inkml:trace contextRef="#ctx0" brushRef="#br0">306 6 1,'0'0'52,"0"0"-25,0 0-1,0 0-4,5-10 2,-5 10 1,0 0 4,0 0 0,0 0 0,0 0-2,0 0 0,0 0-2,-6 11-2,6-11-1,-6 14-4,3-6 1,-4 1-2,6 0 0,1-9 0,-9 17-2,3-9-1,1 4-3,-5-3-1,2 3-3,-2 1-1,-2 1-1,0-1-2,0 0 0,0 0-1,-1 1 0,1 1-2,1-3 3,0 0-3,1 0 2,1 1-3,-2 1 2,0 0-2,0 2 1,-3 3-1,1-1 3,-1 1 0,1 2 0,2-2 0,-1-4-4,4 1-2,0-7-6,5 1-14,3-10-19,0 0-29,0 0-40,0 0-2,7-10 0,-2-3 45</inkml:trace>
</inkml:ink>
</file>

<file path=ppt/ink/ink3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4-01T19:53:17.290"/>
    </inkml:context>
    <inkml:brush xml:id="br0">
      <inkml:brushProperty name="width" value="0.21167" units="cm"/>
      <inkml:brushProperty name="height" value="0.21167" units="cm"/>
      <inkml:brushProperty name="color" value="#0070C0"/>
      <inkml:brushProperty name="fitToCurve" value="1"/>
    </inkml:brush>
  </inkml:definitions>
  <inkml:trace contextRef="#ctx0" brushRef="#br0">1027-552 13,'0'0'24,"-2"-7"1,2 7-2,0 0-2,0 0 1,0 0-2,0 0 3,0 0-1,0 0 3,0 0-3,0 0 0,0 0-4,0 0-2,0 0-1,0 0-2,0 0 0,0 0-3,0 0 2,0 0-3,0 0 2,0 0-1,-4 9 0,4-9-1,0 0-3,0 0-1,0 0-2,6 8 0,-6-8-1,0 0 2,0 0-2,5 9 2,-5-9 1,0 0-2,0 0 1,0 0-1,4 8 2,-4-8-2,0 0 1,0 0-1,0 0 1,6 10 0,-6-10 0,0 0 0,0 0-1,8 9 0,-8-9 0,0 0-1,10 8-2,-10-8 1,0 0 0,8 8 0,-8-8 0,0 0-1,0 0 0,8 8-1,-8-8 2,0 0-1,0 0 2,0 0-2,10 5 3,-10-5-2,0 0 0,0 0 1,0 0-1,9 10 1,-9-10-2,0 0 1,0 0-1,10 9 0,-10-9 1,0 0 0,10 7-1,-10-7 0,0 0 0,11 7 0,-11-7 1,0 0-1,10 10-1,-10-10 1,0 0 2,9 8-2,-9-8-1,0 0 2,11 9-2,-11-9 2,0 0-1,11 6 1,-11-6-2,0 0 2,9 7 0,-9-7 0,0 0 0,10 7-1,-10-7 2,0 0-1,9 8 0,-9-8 0,0 0 0,9 6 0,-9-6 0,0 0-1,0 0 1,8 5-1,-8-5 0,0 0 2,0 0-2,0 0 1,0 0-2,0 0 3,0 0-2,9 3 0,-9-3 2,0 0-2,0 0 2,0 0-1,0 0 2,0 0-1,10 6 0,-10-6 0,0 0-1,0 0 0,0 0-1,7 6 2,-7-6-2,0 0 0,0 0 0,11 8 0,-11-8 1,0 0 1,0 0-2,10 6 0,-10-6 0,0 0-1,0 0 2,0 0-1,0 0 1,9 6-3,-9-6 3,0 0-2,0 0 1,8 4-1,-8-4 1,0 0-1,0 0 1,0 0 1,9 3-2,-9-3 1,0 0 1,0 0 0,0 0-1,9 3 0,-9-3 0,0 0-2,9 4 4,-9-4-3,0 0 2,9 6-2,-9-6 2,0 0-1,9 6-2,-9-6 3,0 0-2,10 4 2,-10-4-1,0 0 1,8 7-2,-8-7 2,0 0 0,10 7-1,-10-7-1,0 0 0,0 0 1,8 8-1,-8-8 1,0 0 0,0 0 0,0 0 0,9 9 0,-9-9 0,0 0 0,10 9 0,-10-9 0,0 0-1,7 8 1,-7-8 1,0 0-1,9 8 2,-9-8-2,0 0 1,7 5-2,-7-5 2,0 0-1,12 7-1,-12-7 2,0 0-3,10 7 3,-10-7-1,0 0 1,8 6-1,-8-6-1,0 0 2,9 3-1,-9-3 0,0 0-1,0 0 1,0 0-1,7 5 1,-7-5-1,0 0 0,0 0 1,9 3-1,-9-3 2,0 0-2,0 0 1,0 0 0,9 5 2,-9-5-2,0 0 0,0 0 1,11 5-1,-11-5 1,0 0-1,8 4-1,-8-4 0,0 0 1,0 0 0,11 6 0,-11-6 0,0 0-2,6 9 6,-6-9-5,0 0 4,9 13-10,-9-13 3,5 9-5,-5-9-10,9 9-19,-9-9-31,0 0-31,8 9-6,-8-9 7,0 0-3</inkml:trace>
</inkml:ink>
</file>

<file path=ppt/ink/ink3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 contextRef="#ctx0" brushRef="#br0">95-2871 1,'0'0'1,"0"0"0,0 0-1,0 0 0,0 0 2,0 0-2,0 0 3,0 0 1,0 0-2,0 0 5,0 0-1,0 0 1,0 0-2,0 0 1,0 0-4,0 0 2,-19 2-2,19-2-1,0 0-1,0 0 0,0 0 1,0 0-2,0 0 2,0 0-2,0 0 2,0 0-4,0 0 0,0 0-2,0 0-1,0 0-1,0 0 0,0 0 0,0 0-1,0 0 4,0 0 0,0 0 4</inkml:trace>
</inkml:ink>
</file>

<file path=ppt/ink/ink3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BF898B4-9AA3-4585-BAAE-34F8F647DF9A}" emma:medium="tactile" emma:mode="ink">
          <msink:context xmlns:msink="http://schemas.microsoft.com/ink/2010/main" type="inkDrawing"/>
        </emma:interpretation>
      </emma:emma>
    </inkml:annotationXML>
    <inkml:trace contextRef="#ctx0" brushRef="#br0">95-2871 1,'0'0'1,"0"0"0,0 0-1,0 0 0,0 0 2,0 0-2,0 0 3,0 0 1,0 0-2,0 0 5,0 0-1,0 0 1,0 0-2,0 0 1,0 0-4,0 0 2,-19 2-2,19-2-1,0 0-1,0 0 0,0 0 1,0 0-2,0 0 2,0 0-2,0 0 2,0 0-4,0 0 0,0 0-2,0 0-1,0 0-1,0 0 0,0 0 0,0 0-1,0 0 4,0 0 0,0 0 4</inkml:trace>
  </inkml:traceGroup>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6.54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40.xml><?xml version="1.0" encoding="utf-8"?>
<inkml:ink xmlns:inkml="http://www.w3.org/2003/InkML">
  <inkml:definitions/>
  <inkml:traceGroup>
    <inkml:annotationXML>
      <emma:emma xmlns:emma="http://www.w3.org/2003/04/emma" version="1.0">
        <emma:interpretation id="{1A441AF6-32F1-42C6-90D4-4D34B8A9803C}" emma:medium="tactile" emma:mode="ink">
          <msink:context xmlns:msink="http://schemas.microsoft.com/ink/2010/main" type="inkDrawing"/>
        </emma:interpretation>
      </emma:emma>
    </inkml:annotationXML>
  </inkml:traceGroup>
</inkml:ink>
</file>

<file path=ppt/ink/ink41.xml><?xml version="1.0" encoding="utf-8"?>
<inkml:ink xmlns:inkml="http://www.w3.org/2003/InkML">
  <inkml:definitions/>
  <inkml:traceGroup>
    <inkml:annotationXML>
      <emma:emma xmlns:emma="http://www.w3.org/2003/04/emma" version="1.0">
        <emma:interpretation id="{4F75DBFD-A5DE-4079-A111-07BD23CD2A2D}" emma:medium="tactile" emma:mode="ink">
          <msink:context xmlns:msink="http://schemas.microsoft.com/ink/2010/main" type="inkDrawing"/>
        </emma:interpretation>
      </emma:emma>
    </inkml:annotationXML>
  </inkml:traceGroup>
</inkml:ink>
</file>

<file path=ppt/ink/ink4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1:11:16.54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6245F1B5-5098-4341-833B-38EC980CF7CB}" emma:medium="tactile" emma:mode="ink">
          <msink:context xmlns:msink="http://schemas.microsoft.com/ink/2010/main" type="writingRegion" rotatedBoundingBox="20427,11616 21204,11616 21204,12198 20427,12198"/>
        </emma:interpretation>
      </emma:emma>
    </inkml:annotationXML>
    <inkml:traceGroup>
      <inkml:annotationXML>
        <emma:emma xmlns:emma="http://www.w3.org/2003/04/emma" version="1.0">
          <emma:interpretation id="{50215B9C-F84C-4671-856C-20EB0F23AD96}" emma:medium="tactile" emma:mode="ink">
            <msink:context xmlns:msink="http://schemas.microsoft.com/ink/2010/main" type="paragraph" rotatedBoundingBox="20427,11616 21204,11616 21204,12198 20427,12198" alignmentLevel="1"/>
          </emma:interpretation>
        </emma:emma>
      </inkml:annotationXML>
      <inkml:traceGroup>
        <inkml:annotationXML>
          <emma:emma xmlns:emma="http://www.w3.org/2003/04/emma" version="1.0">
            <emma:interpretation id="{97952E6C-7BE6-406C-AF2D-A5E699A9D423}" emma:medium="tactile" emma:mode="ink">
              <msink:context xmlns:msink="http://schemas.microsoft.com/ink/2010/main" type="line" rotatedBoundingBox="20427,11616 21204,11616 21204,12198 20427,12198"/>
            </emma:interpretation>
          </emma:emma>
        </inkml:annotationXML>
        <inkml:traceGroup>
          <inkml:annotationXML>
            <emma:emma xmlns:emma="http://www.w3.org/2003/04/emma" version="1.0">
              <emma:interpretation id="{B1818ECB-48AE-4F17-980F-561F4933CEA1}" emma:medium="tactile" emma:mode="ink">
                <msink:context xmlns:msink="http://schemas.microsoft.com/ink/2010/main" type="inkWord" rotatedBoundingBox="20427,11616 21204,11616 21204,12198 20427,12198"/>
              </emma:interpretation>
              <emma:one-of disjunction-type="recognition" id="oneOf0">
                <emma:interpretation id="interp0" emma:lang="en-US" emma:confidence="0">
                  <emma:literal>,0</emma:literal>
                </emma:interpretation>
                <emma:interpretation id="interp1" emma:lang="en-US" emma:confidence="0">
                  <emma:literal>, o</emma:literal>
                </emma:interpretation>
                <emma:interpretation id="interp2" emma:lang="en-US" emma:confidence="0">
                  <emma:literal>, .</emma:literal>
                </emma:interpretation>
                <emma:interpretation id="interp3" emma:lang="en-US" emma:confidence="0">
                  <emma:literal>.0</emma:literal>
                </emma:interpretation>
                <emma:interpretation id="interp4" emma:lang="en-US" emma:confidence="0">
                  <emma:literal>, @</emma:literal>
                </emma:interpretation>
              </emma:one-of>
            </emma:emma>
          </inkml:annotationXML>
          <inkml:trace contextRef="#ctx0" brushRef="#br0">-343-5310 189,'2'19'119,"-2"12"-16,-22-10-38,1 2-155,0 2-23,4-7-7,17-18 1</inkml:trace>
        </inkml:traceGroup>
      </inkml:traceGroup>
    </inkml:traceGroup>
  </inkml:traceGroup>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6T01:46:57.00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48EF767-6642-4394-B935-4B0C8C7FB248}" emma:medium="tactile" emma:mode="ink">
          <msink:context xmlns:msink="http://schemas.microsoft.com/ink/2010/main" type="writingRegion" rotatedBoundingBox="20689,7319 20704,7319 20704,7334 20689,7334"/>
        </emma:interpretation>
      </emma:emma>
    </inkml:annotationXML>
    <inkml:traceGroup>
      <inkml:annotationXML>
        <emma:emma xmlns:emma="http://www.w3.org/2003/04/emma" version="1.0">
          <emma:interpretation id="{566CA6A4-4599-4E23-8F59-E6F832F8E048}" emma:medium="tactile" emma:mode="ink">
            <msink:context xmlns:msink="http://schemas.microsoft.com/ink/2010/main" type="paragraph" rotatedBoundingBox="20689,7319 20704,7319 20704,7334 20689,7334" alignmentLevel="1"/>
          </emma:interpretation>
        </emma:emma>
      </inkml:annotationXML>
      <inkml:traceGroup>
        <inkml:annotationXML>
          <emma:emma xmlns:emma="http://www.w3.org/2003/04/emma" version="1.0">
            <emma:interpretation id="{C09A3BCB-5331-4916-9BB6-B09F8686FD76}" emma:medium="tactile" emma:mode="ink">
              <msink:context xmlns:msink="http://schemas.microsoft.com/ink/2010/main" type="line" rotatedBoundingBox="20689,7319 20704,7319 20704,7334 20689,7334"/>
            </emma:interpretation>
          </emma:emma>
        </inkml:annotationXML>
        <inkml:traceGroup>
          <inkml:annotationXML>
            <emma:emma xmlns:emma="http://www.w3.org/2003/04/emma" version="1.0">
              <emma:interpretation id="{8AEE1DC9-4EB9-4F9D-B35F-DA664B960F48}" emma:medium="tactile" emma:mode="ink">
                <msink:context xmlns:msink="http://schemas.microsoft.com/ink/2010/main" type="inkWord" rotatedBoundingBox="20689,7319 20704,7319 20704,7334 20689,7334"/>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0 0</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 contextRef="#ctx0" brushRef="#br0">95-2871 1,'0'0'1,"0"0"0,0 0-1,0 0 0,0 0 2,0 0-2,0 0 3,0 0 1,0 0-2,0 0 5,0 0-1,0 0 1,0 0-2,0 0 1,0 0-4,0 0 2,-19 2-2,19-2-1,0 0-1,0 0 0,0 0 1,0 0-2,0 0 2,0 0-2,0 0 2,0 0-4,0 0 0,0 0-2,0 0-1,0 0-1,0 0 0,0 0 0,0 0-1,0 0 4,0 0 0,0 0 4</inkml:trace>
</inkml:ink>
</file>

<file path=ppt/ink/ink45.xml><?xml version="1.0" encoding="utf-8"?>
<inkml:ink xmlns:inkml="http://www.w3.org/2003/InkML">
  <inkml:definitions/>
</inkml:ink>
</file>

<file path=ppt/ink/ink46.xml><?xml version="1.0" encoding="utf-8"?>
<inkml:ink xmlns:inkml="http://www.w3.org/2003/InkML">
  <inkml:definitions/>
</inkml:ink>
</file>

<file path=ppt/ink/ink4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1:11:16.546"/>
    </inkml:context>
    <inkml:brush xml:id="br0">
      <inkml:brushProperty name="width" value="0.06667" units="cm"/>
      <inkml:brushProperty name="height" value="0.06667" units="cm"/>
      <inkml:brushProperty name="fitToCurve" value="1"/>
    </inkml:brush>
  </inkml:definitions>
  <inkml:trace contextRef="#ctx0" brushRef="#br0">-343-5310 189,'2'19'119,"-2"12"-16,-22-10-38,1 2-155,0 2-23,4-7-7,17-18 1</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6T01:46:57.003"/>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4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FC127C3-7140-4A91-8E06-5465BBDE6515}" emma:medium="tactile" emma:mode="ink">
          <msink:context xmlns:msink="http://schemas.microsoft.com/ink/2010/main" type="inkDrawing"/>
        </emma:interpretation>
      </emma:emma>
    </inkml:annotationXML>
    <inkml:trace contextRef="#ctx0" brushRef="#br0">95-2871 1,'0'0'1,"0"0"0,0 0-1,0 0 0,0 0 2,0 0-2,0 0 3,0 0 1,0 0-2,0 0 5,0 0-1,0 0 1,0 0-2,0 0 1,0 0-4,0 0 2,-19 2-2,19-2-1,0 0-1,0 0 0,0 0 1,0 0-2,0 0 2,0 0-2,0 0 2,0 0-4,0 0 0,0 0-2,0 0-1,0 0-1,0 0 0,0 0 0,0 0-1,0 0 4,0 0 0,0 0 4</inkml:trace>
  </inkml:traceGroup>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5.46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5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599B908-C882-41E1-97D4-DAD7442D7B1F}" emma:medium="tactile" emma:mode="ink">
          <msink:context xmlns:msink="http://schemas.microsoft.com/ink/2010/main" type="inkDrawing"/>
        </emma:interpretation>
      </emma:emma>
    </inkml:annotationXML>
    <inkml:trace contextRef="#ctx0" brushRef="#br0">95-2871 1,'0'0'1,"0"0"0,0 0-1,0 0 0,0 0 2,0 0-2,0 0 3,0 0 1,0 0-2,0 0 5,0 0-1,0 0 1,0 0-2,0 0 1,0 0-4,0 0 2,-19 2-2,19-2-1,0 0-1,0 0 0,0 0 1,0 0-2,0 0 2,0 0-2,0 0 2,0 0-4,0 0 0,0 0-2,0 0-1,0 0-1,0 0 0,0 0 0,0 0-1,0 0 4,0 0 0,0 0 4</inkml:trace>
  </inkml:traceGroup>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01:32:31.80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FFD5A6C-E975-4E15-8CB3-DE03041A9353}" emma:medium="tactile" emma:mode="ink">
          <msink:context xmlns:msink="http://schemas.microsoft.com/ink/2010/main" type="inkDrawing"/>
        </emma:interpretation>
      </emma:emma>
    </inkml:annotationXML>
    <inkml:trace contextRef="#ctx0" brushRef="#br0">0 0</inkml:trace>
  </inkml:traceGroup>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01:32:32.4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00C921A-A8DB-4650-B014-E10AC0A1A32D}" emma:medium="tactile" emma:mode="ink">
          <msink:context xmlns:msink="http://schemas.microsoft.com/ink/2010/main" type="inkDrawing"/>
        </emma:interpretation>
      </emma:emma>
    </inkml:annotationXML>
    <inkml:trace contextRef="#ctx0" brushRef="#br0">0 0</inkml:trace>
  </inkml:traceGroup>
</inkml:ink>
</file>

<file path=ppt/ink/ink5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1:32:28.0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53C895F-529C-4A10-A618-BDF6C5F39CC4}" emma:medium="tactile" emma:mode="ink">
          <msink:context xmlns:msink="http://schemas.microsoft.com/ink/2010/main" type="writingRegion" rotatedBoundingBox="16843,9424 16891,9424 16891,9518 16843,9518"/>
        </emma:interpretation>
      </emma:emma>
    </inkml:annotationXML>
    <inkml:traceGroup>
      <inkml:annotationXML>
        <emma:emma xmlns:emma="http://www.w3.org/2003/04/emma" version="1.0">
          <emma:interpretation id="{C897D3E2-BDD2-4261-8861-F147723C11C5}" emma:medium="tactile" emma:mode="ink">
            <msink:context xmlns:msink="http://schemas.microsoft.com/ink/2010/main" type="paragraph" rotatedBoundingBox="16843,9424 16891,9424 16891,9518 16843,9518" alignmentLevel="1"/>
          </emma:interpretation>
        </emma:emma>
      </inkml:annotationXML>
      <inkml:traceGroup>
        <inkml:annotationXML>
          <emma:emma xmlns:emma="http://www.w3.org/2003/04/emma" version="1.0">
            <emma:interpretation id="{E5CCC4E3-FF31-4ED7-AEA0-6B3702CFE207}" emma:medium="tactile" emma:mode="ink">
              <msink:context xmlns:msink="http://schemas.microsoft.com/ink/2010/main" type="line" rotatedBoundingBox="16843,9424 16891,9424 16891,9518 16843,9518"/>
            </emma:interpretation>
          </emma:emma>
        </inkml:annotationXML>
        <inkml:traceGroup>
          <inkml:annotationXML>
            <emma:emma xmlns:emma="http://www.w3.org/2003/04/emma" version="1.0">
              <emma:interpretation id="{A64AD2F2-539F-47C4-8D44-497AFAB03897}" emma:medium="tactile" emma:mode="ink">
                <msink:context xmlns:msink="http://schemas.microsoft.com/ink/2010/main" type="inkWord" rotatedBoundingBox="16843,9424 16891,9424 16891,9518 16843,9518"/>
              </emma:interpretation>
              <emma:one-of disjunction-type="recognition" id="oneOf0">
                <emma:interpretation id="interp0" emma:lang="en-US" emma:confidence="1">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J</emma:literal>
                </emma:interpretation>
                <emma:interpretation id="interp4" emma:lang="en-US" emma:confidence="0">
                  <emma:literal>]</emma:literal>
                </emma:interpretation>
              </emma:one-of>
            </emma:emma>
          </inkml:annotationXML>
          <inkml:trace contextRef="#ctx0" brushRef="#br0">43 0 153,'5'48'66,"-19"-18"-59,14-30-6,-34 16-117,34-16 6</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1:32:19.15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997F99D-41BF-45AB-964E-5D655FF85601}" emma:medium="tactile" emma:mode="ink">
          <msink:context xmlns:msink="http://schemas.microsoft.com/ink/2010/main" type="writingRegion" rotatedBoundingBox="21123,11704 21192,11704 21192,11758 21123,11758"/>
        </emma:interpretation>
      </emma:emma>
    </inkml:annotationXML>
    <inkml:traceGroup>
      <inkml:annotationXML>
        <emma:emma xmlns:emma="http://www.w3.org/2003/04/emma" version="1.0">
          <emma:interpretation id="{7EDF7245-BFFD-40EA-9DB8-3D73F1950823}" emma:medium="tactile" emma:mode="ink">
            <msink:context xmlns:msink="http://schemas.microsoft.com/ink/2010/main" type="paragraph" rotatedBoundingBox="21123,11704 21192,11704 21192,11758 21123,11758" alignmentLevel="1"/>
          </emma:interpretation>
        </emma:emma>
      </inkml:annotationXML>
      <inkml:traceGroup>
        <inkml:annotationXML>
          <emma:emma xmlns:emma="http://www.w3.org/2003/04/emma" version="1.0">
            <emma:interpretation id="{C816F0AD-145E-4828-BAF0-5C88CA3A85FA}" emma:medium="tactile" emma:mode="ink">
              <msink:context xmlns:msink="http://schemas.microsoft.com/ink/2010/main" type="line" rotatedBoundingBox="21123,11704 21192,11704 21192,11758 21123,11758"/>
            </emma:interpretation>
          </emma:emma>
        </inkml:annotationXML>
        <inkml:traceGroup>
          <inkml:annotationXML>
            <emma:emma xmlns:emma="http://www.w3.org/2003/04/emma" version="1.0">
              <emma:interpretation id="{7267936E-0315-433C-8151-6A99E298416B}" emma:medium="tactile" emma:mode="ink">
                <msink:context xmlns:msink="http://schemas.microsoft.com/ink/2010/main" type="inkWord" rotatedBoundingBox="21123,11704 21192,11704 21192,11758 21123,11758"/>
              </emma:interpretation>
              <emma:one-of disjunction-type="recognition" id="oneOf0">
                <emma:interpretation id="interp0" emma:lang="en-US" emma:confidence="1">
                  <emma:literal>7</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&gt;</emma:literal>
                </emma:interpretation>
                <emma:interpretation id="interp4" emma:lang="en-US" emma:confidence="0">
                  <emma:literal>•</emma:literal>
                </emma:interpretation>
              </emma:one-of>
            </emma:emma>
          </inkml:annotationXML>
          <inkml:trace contextRef="#ctx0" brushRef="#br0">0-1 34,'37'8'100,"-19"-8"-5,-4 10-1,-14-10-59,-1 20-52,1-20-37,-9 16-39,9-16-1,0 0-5</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398133B-CF0F-41E8-80B8-6D2788A21A5A}" emma:medium="tactile" emma:mode="ink">
          <msink:context xmlns:msink="http://schemas.microsoft.com/ink/2010/main" type="inkDrawing"/>
        </emma:interpretation>
      </emma:emma>
    </inkml:annotationXML>
    <inkml:trace contextRef="#ctx0" brushRef="#br0">95-2871 1,'0'0'1,"0"0"0,0 0-1,0 0 0,0 0 2,0 0-2,0 0 3,0 0 1,0 0-2,0 0 5,0 0-1,0 0 1,0 0-2,0 0 1,0 0-4,0 0 2,-19 2-2,19-2-1,0 0-1,0 0 0,0 0 1,0 0-2,0 0 2,0 0-2,0 0 2,0 0-4,0 0 0,0 0-2,0 0-1,0 0-1,0 0 0,0 0 0,0 0-1,0 0 4,0 0 0,0 0 4</inkml:trace>
  </inkml:traceGroup>
</inkml:ink>
</file>

<file path=ppt/ink/ink5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 contextRef="#ctx0" brushRef="#br0">95-2871 1,'0'0'1,"0"0"0,0 0-1,0 0 0,0 0 2,0 0-2,0 0 3,0 0 1,0 0-2,0 0 5,0 0-1,0 0 1,0 0-2,0 0 1,0 0-4,0 0 2,-19 2-2,19-2-1,0 0-1,0 0 0,0 0 1,0 0-2,0 0 2,0 0-2,0 0 2,0 0-4,0 0 0,0 0-2,0 0-1,0 0-1,0 0 0,0 0 0,0 0-1,0 0 4,0 0 0,0 0 4</inkml:trace>
</inkml:ink>
</file>

<file path=ppt/ink/ink5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 contextRef="#ctx0" brushRef="#br0">95-2871 1,'0'0'1,"0"0"0,0 0-1,0 0 0,0 0 2,0 0-2,0 0 3,0 0 1,0 0-2,0 0 5,0 0-1,0 0 1,0 0-2,0 0 1,0 0-4,0 0 2,-19 2-2,19-2-1,0 0-1,0 0 0,0 0 1,0 0-2,0 0 2,0 0-2,0 0 2,0 0-4,0 0 0,0 0-2,0 0-1,0 0-1,0 0 0,0 0 0,0 0-1,0 0 4,0 0 0,0 0 4</inkml:trace>
</inkml:ink>
</file>

<file path=ppt/ink/ink5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 contextRef="#ctx0" brushRef="#br0">95-2871 1,'0'0'1,"0"0"0,0 0-1,0 0 0,0 0 2,0 0-2,0 0 3,0 0 1,0 0-2,0 0 5,0 0-1,0 0 1,0 0-2,0 0 1,0 0-4,0 0 2,-19 2-2,19-2-1,0 0-1,0 0 0,0 0 1,0 0-2,0 0 2,0 0-2,0 0 2,0 0-4,0 0 0,0 0-2,0 0-1,0 0-1,0 0 0,0 0 0,0 0-1,0 0 4,0 0 0,0 0 4</inkml:trace>
</inkml:ink>
</file>

<file path=ppt/ink/ink5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0:54:11.840"/>
    </inkml:context>
    <inkml:brush xml:id="br0">
      <inkml:brushProperty name="width" value="0.06667" units="cm"/>
      <inkml:brushProperty name="height" value="0.06667" units="cm"/>
      <inkml:brushProperty name="fitToCurve" value="1"/>
    </inkml:brush>
  </inkml:definitions>
  <inkml:trace contextRef="#ctx0" brushRef="#br0">95-2871 1,'0'0'1,"0"0"0,0 0-1,0 0 0,0 0 2,0 0-2,0 0 3,0 0 1,0 0-2,0 0 5,0 0-1,0 0 1,0 0-2,0 0 1,0 0-4,0 0 2,-19 2-2,19-2-1,0 0-1,0 0 0,0 0 1,0 0-2,0 0 2,0 0-2,0 0 2,0 0-4,0 0 0,0 0-2,0 0-1,0 0-1,0 0 0,0 0 0,0 0-1,0 0 4,0 0 0,0 0 4</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6.54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6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3-14T01:03:06.5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1A08FA0-9B04-4BC8-AEE0-BE4A8ADCFEBC}" emma:medium="tactile" emma:mode="ink">
          <msink:context xmlns:msink="http://schemas.microsoft.com/ink/2010/main" type="writingRegion" rotatedBoundingBox="602,6617 22802,5923 22927,9940 727,10635"/>
        </emma:interpretation>
      </emma:emma>
    </inkml:annotationXML>
    <inkml:traceGroup>
      <inkml:annotationXML>
        <emma:emma xmlns:emma="http://www.w3.org/2003/04/emma" version="1.0">
          <emma:interpretation id="{09048ECB-C227-41AC-B3E3-ED7DF07D86EA}" emma:medium="tactile" emma:mode="ink">
            <msink:context xmlns:msink="http://schemas.microsoft.com/ink/2010/main" type="paragraph" rotatedBoundingBox="602,6617 22802,5923 22927,9940 727,10635" alignmentLevel="1"/>
          </emma:interpretation>
        </emma:emma>
      </inkml:annotationXML>
      <inkml:traceGroup>
        <inkml:annotationXML>
          <emma:emma xmlns:emma="http://www.w3.org/2003/04/emma" version="1.0">
            <emma:interpretation id="{22CD15DE-8F65-4775-B795-4F89A69EECE9}" emma:medium="tactile" emma:mode="ink">
              <msink:context xmlns:msink="http://schemas.microsoft.com/ink/2010/main" type="line" rotatedBoundingBox="602,6617 22802,5923 22927,9940 727,10635"/>
            </emma:interpretation>
          </emma:emma>
        </inkml:annotationXML>
        <inkml:traceGroup>
          <inkml:annotationXML>
            <emma:emma xmlns:emma="http://www.w3.org/2003/04/emma" version="1.0">
              <emma:interpretation id="{AA861613-3E09-4F48-8E34-DCD44D40B75B}" emma:medium="tactile" emma:mode="ink">
                <msink:context xmlns:msink="http://schemas.microsoft.com/ink/2010/main" type="inkWord" rotatedBoundingBox="17145,6100 22802,5923 22926,9892 17270,10069"/>
              </emma:interpretation>
              <emma:one-of disjunction-type="recognition" id="oneOf0">
                <emma:interpretation id="interp0" emma:lang="en-US" emma:confidence="0">
                  <emma:literal>Faintish.]</emma:literal>
                </emma:interpretation>
                <emma:interpretation id="interp1" emma:lang="en-US" emma:confidence="0">
                  <emma:literal>lintier??]</emma:literal>
                </emma:interpretation>
                <emma:interpretation id="interp2" emma:lang="en-US" emma:confidence="0">
                  <emma:literal>insignia??]</emma:literal>
                </emma:interpretation>
                <emma:interpretation id="interp3" emma:lang="en-US" emma:confidence="0">
                  <emma:literal>Anionic?]</emma:literal>
                </emma:interpretation>
                <emma:interpretation id="interp4" emma:lang="en-US" emma:confidence="0">
                  <emma:literal>Triantis??]</emma:literal>
                </emma:interpretation>
              </emma:one-of>
            </emma:emma>
          </inkml:annotationXML>
          <inkml:trace contextRef="#ctx0" brushRef="#br0">10642 4099 96,'23'15'92,"-23"-15"-13,19-6-18,-19 6-103,10-21-49,-10 21-6,19-25 0</inkml:trace>
          <inkml:trace contextRef="#ctx0" brushRef="#br0" timeOffset="-9087.1375">6936 3044 58,'0'0'81,"10"35"-18,-10-35-21,0 0-95,23-4-40,-23 4 4</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5.46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B4FC19E-5FCD-4E70-A36B-A8C274B075B5}" emma:medium="tactile" emma:mode="ink">
          <msink:context xmlns:msink="http://schemas.microsoft.com/ink/2010/main" type="writingRegion" rotatedBoundingBox="24145,9501 24160,9501 24160,9516 24145,9516"/>
        </emma:interpretation>
      </emma:emma>
    </inkml:annotationXML>
    <inkml:traceGroup>
      <inkml:annotationXML>
        <emma:emma xmlns:emma="http://www.w3.org/2003/04/emma" version="1.0">
          <emma:interpretation id="{6AFF73E9-3833-40BC-8000-11E52860AE16}" emma:medium="tactile" emma:mode="ink">
            <msink:context xmlns:msink="http://schemas.microsoft.com/ink/2010/main" type="paragraph" rotatedBoundingBox="24145,9501 24160,9501 24160,9516 24145,9516" alignmentLevel="1"/>
          </emma:interpretation>
        </emma:emma>
      </inkml:annotationXML>
      <inkml:traceGroup>
        <inkml:annotationXML>
          <emma:emma xmlns:emma="http://www.w3.org/2003/04/emma" version="1.0">
            <emma:interpretation id="{8E825536-4CD4-4DC6-A030-119D4EC1D4A1}" emma:medium="tactile" emma:mode="ink">
              <msink:context xmlns:msink="http://schemas.microsoft.com/ink/2010/main" type="line" rotatedBoundingBox="24145,9501 24160,9501 24160,9516 24145,9516"/>
            </emma:interpretation>
          </emma:emma>
        </inkml:annotationXML>
        <inkml:traceGroup>
          <inkml:annotationXML>
            <emma:emma xmlns:emma="http://www.w3.org/2003/04/emma" version="1.0">
              <emma:interpretation id="{FE6F2E60-C6E0-45E2-BD8C-8D953D89935C}" emma:medium="tactile" emma:mode="ink">
                <msink:context xmlns:msink="http://schemas.microsoft.com/ink/2010/main" type="inkWord" rotatedBoundingBox="24145,9501 24160,9501 24160,9516 24145,9516"/>
              </emma:interpretation>
            </emma:emma>
          </inkml:annotationXML>
          <inkml:trace contextRef="#ctx0" brushRef="#br0">0 0</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6.54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83.47826" units="1/cm"/>
          <inkml:channelProperty channel="Y" name="resolution" value="83.07692" units="1/cm"/>
        </inkml:channelProperties>
      </inkml:inkSource>
      <inkml:timestamp xml:id="ts0" timeString="2013-03-14T18:51:25.461"/>
    </inkml:context>
    <inkml:brush xml:id="br0">
      <inkml:brushProperty name="width" value="0.06667" units="cm"/>
      <inkml:brushProperty name="height" value="0.06667" units="cm"/>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DDE85-8248-4487-97A6-1D7C5116F8F3}" type="datetimeFigureOut">
              <a:rPr lang="en-US" smtClean="0"/>
              <a:t>4/3/2013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0E246-E7F4-42D0-AF7D-C51A3B455206}" type="slidenum">
              <a:rPr lang="en-US" smtClean="0"/>
              <a:t>‹#›</a:t>
            </a:fld>
            <a:endParaRPr lang="en-US" dirty="0"/>
          </a:p>
        </p:txBody>
      </p:sp>
    </p:spTree>
    <p:extLst>
      <p:ext uri="{BB962C8B-B14F-4D97-AF65-F5344CB8AC3E}">
        <p14:creationId xmlns:p14="http://schemas.microsoft.com/office/powerpoint/2010/main" val="399195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Presumably what happens when you study information is that over time, the information becomes strengthened, or </a:t>
            </a:r>
            <a:r>
              <a:rPr lang="en-US" dirty="0" err="1" smtClean="0"/>
              <a:t>cosnolidated</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a:t>
            </a:fld>
            <a:endParaRPr lang="en-US" dirty="0"/>
          </a:p>
        </p:txBody>
      </p:sp>
    </p:spTree>
    <p:extLst>
      <p:ext uri="{BB962C8B-B14F-4D97-AF65-F5344CB8AC3E}">
        <p14:creationId xmlns:p14="http://schemas.microsoft.com/office/powerpoint/2010/main" val="31581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mental effort</a:t>
            </a:r>
            <a:r>
              <a:rPr lang="en-US" baseline="0" dirty="0" smtClean="0"/>
              <a:t> may disrupt consolidation, and mental effort that occurs immediately after </a:t>
            </a:r>
            <a:r>
              <a:rPr lang="en-US" baseline="0" dirty="0" err="1" smtClean="0"/>
              <a:t>stdy</a:t>
            </a:r>
            <a:r>
              <a:rPr lang="en-US" baseline="0" dirty="0" smtClean="0"/>
              <a:t> causes more interference because fresher memories </a:t>
            </a:r>
            <a:r>
              <a:rPr lang="en-US" baseline="0" dirty="0" err="1" smtClean="0"/>
              <a:t>hae</a:t>
            </a:r>
            <a:r>
              <a:rPr lang="en-US" baseline="0" dirty="0" smtClean="0"/>
              <a:t> not had a chance to consolidate. In addition, similarity biases studied and interference items to feel familiar</a:t>
            </a:r>
            <a:endParaRPr lang="en-US" dirty="0" smtClean="0"/>
          </a:p>
          <a:p>
            <a:r>
              <a:rPr lang="en-US" dirty="0" smtClean="0"/>
              <a:t>Time point of disruption. Wixted</a:t>
            </a:r>
            <a:r>
              <a:rPr lang="en-US" baseline="0" dirty="0" smtClean="0"/>
              <a:t> (2004) noted that in the past, people manipulated the temporal point of interpolation for cue overload studies, but only did immediately after study or immediately before test. When other studies included a middle point (where, presumably, consolidation effects are minimized and competition is minimized), then they do find a temporal point of interpolation. Importantly, this logic occurs at the level of  the LTP.</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11</a:t>
            </a:fld>
            <a:endParaRPr lang="en-US" dirty="0"/>
          </a:p>
        </p:txBody>
      </p:sp>
    </p:spTree>
    <p:extLst>
      <p:ext uri="{BB962C8B-B14F-4D97-AF65-F5344CB8AC3E}">
        <p14:creationId xmlns:p14="http://schemas.microsoft.com/office/powerpoint/2010/main" val="3700883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12</a:t>
            </a:fld>
            <a:endParaRPr lang="en-US" dirty="0"/>
          </a:p>
        </p:txBody>
      </p:sp>
    </p:spTree>
    <p:extLst>
      <p:ext uri="{BB962C8B-B14F-4D97-AF65-F5344CB8AC3E}">
        <p14:creationId xmlns:p14="http://schemas.microsoft.com/office/powerpoint/2010/main" val="351288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Experiment 1 will </a:t>
            </a:r>
            <a:r>
              <a:rPr lang="en-US" dirty="0" err="1" smtClean="0"/>
              <a:t>eamine</a:t>
            </a:r>
            <a:r>
              <a:rPr lang="en-US" dirty="0" smtClean="0"/>
              <a:t> mental</a:t>
            </a:r>
            <a:r>
              <a:rPr lang="en-US" baseline="0" dirty="0" smtClean="0"/>
              <a:t> effort and the time point of disruption on memory, and memory will be measured using estimates of recollection and </a:t>
            </a:r>
            <a:r>
              <a:rPr lang="en-US" baseline="0" dirty="0" err="1" smtClean="0"/>
              <a:t>familiarty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14</a:t>
            </a:fld>
            <a:endParaRPr lang="en-US" dirty="0"/>
          </a:p>
        </p:txBody>
      </p:sp>
    </p:spTree>
    <p:extLst>
      <p:ext uri="{BB962C8B-B14F-4D97-AF65-F5344CB8AC3E}">
        <p14:creationId xmlns:p14="http://schemas.microsoft.com/office/powerpoint/2010/main" val="9356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Paticipants</a:t>
            </a:r>
            <a:r>
              <a:rPr lang="en-US" dirty="0" smtClean="0"/>
              <a:t> will first study a list of word</a:t>
            </a:r>
            <a:r>
              <a:rPr lang="en-US" baseline="0" dirty="0" smtClean="0"/>
              <a:t> pairs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15</a:t>
            </a:fld>
            <a:endParaRPr lang="en-US" dirty="0"/>
          </a:p>
        </p:txBody>
      </p:sp>
    </p:spTree>
    <p:extLst>
      <p:ext uri="{BB962C8B-B14F-4D97-AF65-F5344CB8AC3E}">
        <p14:creationId xmlns:p14="http://schemas.microsoft.com/office/powerpoint/2010/main" val="2985249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they </a:t>
            </a:r>
            <a:r>
              <a:rPr lang="en-US" dirty="0" err="1" smtClean="0"/>
              <a:t>wil</a:t>
            </a:r>
            <a:r>
              <a:rPr lang="en-US" dirty="0" smtClean="0"/>
              <a:t> be given</a:t>
            </a:r>
            <a:r>
              <a:rPr lang="en-US" baseline="0" dirty="0" smtClean="0"/>
              <a:t> a 30 minute retention interval during which different types of interference will make their appearance, presented at different time points.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16</a:t>
            </a:fld>
            <a:endParaRPr lang="en-US" dirty="0"/>
          </a:p>
        </p:txBody>
      </p:sp>
    </p:spTree>
    <p:extLst>
      <p:ext uri="{BB962C8B-B14F-4D97-AF65-F5344CB8AC3E}">
        <p14:creationId xmlns:p14="http://schemas.microsoft.com/office/powerpoint/2010/main" val="424663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present interference</a:t>
            </a:r>
            <a:r>
              <a:rPr lang="en-US" baseline="0" dirty="0" smtClean="0"/>
              <a:t> either 0 </a:t>
            </a:r>
            <a:r>
              <a:rPr lang="en-US" baseline="0" dirty="0" err="1" smtClean="0"/>
              <a:t>mins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17</a:t>
            </a:fld>
            <a:endParaRPr lang="en-US" dirty="0"/>
          </a:p>
        </p:txBody>
      </p:sp>
    </p:spTree>
    <p:extLst>
      <p:ext uri="{BB962C8B-B14F-4D97-AF65-F5344CB8AC3E}">
        <p14:creationId xmlns:p14="http://schemas.microsoft.com/office/powerpoint/2010/main" val="3102844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18</a:t>
            </a:fld>
            <a:endParaRPr lang="en-US" dirty="0"/>
          </a:p>
        </p:txBody>
      </p:sp>
    </p:spTree>
    <p:extLst>
      <p:ext uri="{BB962C8B-B14F-4D97-AF65-F5344CB8AC3E}">
        <p14:creationId xmlns:p14="http://schemas.microsoft.com/office/powerpoint/2010/main" val="2521232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20 </a:t>
            </a:r>
            <a:r>
              <a:rPr lang="en-US" dirty="0" err="1" smtClean="0"/>
              <a:t>mins</a:t>
            </a:r>
            <a:r>
              <a:rPr lang="en-US" dirty="0" smtClean="0"/>
              <a:t> after study. And the interference will require different degrees of mental effort, manipulated using either easy or difficult math problems.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19</a:t>
            </a:fld>
            <a:endParaRPr lang="en-US" dirty="0"/>
          </a:p>
        </p:txBody>
      </p:sp>
    </p:spTree>
    <p:extLst>
      <p:ext uri="{BB962C8B-B14F-4D97-AF65-F5344CB8AC3E}">
        <p14:creationId xmlns:p14="http://schemas.microsoft.com/office/powerpoint/2010/main" val="3331672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be compared to a</a:t>
            </a:r>
            <a:r>
              <a:rPr lang="en-US" baseline="0" dirty="0" smtClean="0"/>
              <a:t> rest interval, and everything will be manipulated between-subjects, resulting in 7 conditions.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20</a:t>
            </a:fld>
            <a:endParaRPr lang="en-US" dirty="0"/>
          </a:p>
        </p:txBody>
      </p:sp>
    </p:spTree>
    <p:extLst>
      <p:ext uri="{BB962C8B-B14F-4D97-AF65-F5344CB8AC3E}">
        <p14:creationId xmlns:p14="http://schemas.microsoft.com/office/powerpoint/2010/main" val="1857817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participants will take a test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21</a:t>
            </a:fld>
            <a:endParaRPr lang="en-US" dirty="0"/>
          </a:p>
        </p:txBody>
      </p:sp>
    </p:spTree>
    <p:extLst>
      <p:ext uri="{BB962C8B-B14F-4D97-AF65-F5344CB8AC3E}">
        <p14:creationId xmlns:p14="http://schemas.microsoft.com/office/powerpoint/2010/main" val="301424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recognition</a:t>
            </a:r>
            <a:r>
              <a:rPr lang="en-US" baseline="0" dirty="0" smtClean="0"/>
              <a:t> memory </a:t>
            </a:r>
            <a:r>
              <a:rPr lang="en-US" baseline="0" dirty="0" err="1" smtClean="0"/>
              <a:t>xperiment</a:t>
            </a:r>
            <a:r>
              <a:rPr lang="en-US" baseline="0" dirty="0" smtClean="0"/>
              <a:t>, you might be required to study a list of word pairs.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a:t>
            </a:fld>
            <a:endParaRPr lang="en-US" dirty="0"/>
          </a:p>
        </p:txBody>
      </p:sp>
    </p:spTree>
    <p:extLst>
      <p:ext uri="{BB962C8B-B14F-4D97-AF65-F5344CB8AC3E}">
        <p14:creationId xmlns:p14="http://schemas.microsoft.com/office/powerpoint/2010/main" val="3626165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expect that</a:t>
            </a:r>
            <a:r>
              <a:rPr lang="en-US" baseline="0" dirty="0" smtClean="0"/>
              <a:t> the effect of mental effort on recollection will depend on the time point of disruption.  We do also predict main effects, but we are most interested in the interaction, and specifically the effects on recollection.</a:t>
            </a:r>
          </a:p>
          <a:p>
            <a:endParaRPr lang="en-US" baseline="0" dirty="0" smtClean="0"/>
          </a:p>
          <a:p>
            <a:r>
              <a:rPr lang="en-US" baseline="0" dirty="0" smtClean="0"/>
              <a:t>The x-axis shows the time point of disruption and the y-axis indicates the probability of recollection, ranging from 0 to 1, with a higher number indicating a higher likelihood of recollection.</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24</a:t>
            </a:fld>
            <a:endParaRPr lang="en-US" dirty="0"/>
          </a:p>
        </p:txBody>
      </p:sp>
    </p:spTree>
    <p:extLst>
      <p:ext uri="{BB962C8B-B14F-4D97-AF65-F5344CB8AC3E}">
        <p14:creationId xmlns:p14="http://schemas.microsoft.com/office/powerpoint/2010/main" val="124754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experiment will look</a:t>
            </a:r>
            <a:r>
              <a:rPr lang="en-US" baseline="0" dirty="0" smtClean="0"/>
              <a:t> at varying the degree of the similarity of the new information to old information affects recollection and </a:t>
            </a:r>
            <a:r>
              <a:rPr lang="en-US" baseline="0" dirty="0" err="1" smtClean="0"/>
              <a:t>familairty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26</a:t>
            </a:fld>
            <a:endParaRPr lang="en-US" dirty="0"/>
          </a:p>
        </p:txBody>
      </p:sp>
    </p:spTree>
    <p:extLst>
      <p:ext uri="{BB962C8B-B14F-4D97-AF65-F5344CB8AC3E}">
        <p14:creationId xmlns:p14="http://schemas.microsoft.com/office/powerpoint/2010/main" val="946235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will look at how the amount of facilitation or amount of interference is affected by similarity</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27</a:t>
            </a:fld>
            <a:endParaRPr lang="en-US" dirty="0"/>
          </a:p>
        </p:txBody>
      </p:sp>
    </p:spTree>
    <p:extLst>
      <p:ext uri="{BB962C8B-B14F-4D97-AF65-F5344CB8AC3E}">
        <p14:creationId xmlns:p14="http://schemas.microsoft.com/office/powerpoint/2010/main" val="569418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Varying</a:t>
            </a:r>
            <a:r>
              <a:rPr lang="en-US" baseline="0" dirty="0" smtClean="0"/>
              <a:t> the degree of similarity.</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28</a:t>
            </a:fld>
            <a:endParaRPr lang="en-US" dirty="0"/>
          </a:p>
        </p:txBody>
      </p:sp>
    </p:spTree>
    <p:extLst>
      <p:ext uri="{BB962C8B-B14F-4D97-AF65-F5344CB8AC3E}">
        <p14:creationId xmlns:p14="http://schemas.microsoft.com/office/powerpoint/2010/main" val="456950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x-axis ranges from high similarity, or a repetition of an old stimulus, to </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29</a:t>
            </a:fld>
            <a:endParaRPr lang="en-US" dirty="0"/>
          </a:p>
        </p:txBody>
      </p:sp>
    </p:spTree>
    <p:extLst>
      <p:ext uri="{BB962C8B-B14F-4D97-AF65-F5344CB8AC3E}">
        <p14:creationId xmlns:p14="http://schemas.microsoft.com/office/powerpoint/2010/main" val="3107760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a:t>
            </a:r>
            <a:r>
              <a:rPr lang="en-US" baseline="0" dirty="0" smtClean="0"/>
              <a:t> similarity (e.g., math problem).</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30</a:t>
            </a:fld>
            <a:endParaRPr lang="en-US" dirty="0"/>
          </a:p>
        </p:txBody>
      </p:sp>
    </p:spTree>
    <p:extLst>
      <p:ext uri="{BB962C8B-B14F-4D97-AF65-F5344CB8AC3E}">
        <p14:creationId xmlns:p14="http://schemas.microsoft.com/office/powerpoint/2010/main" val="2166730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look at facilitation.</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31</a:t>
            </a:fld>
            <a:endParaRPr lang="en-US" dirty="0"/>
          </a:p>
        </p:txBody>
      </p:sp>
    </p:spTree>
    <p:extLst>
      <p:ext uri="{BB962C8B-B14F-4D97-AF65-F5344CB8AC3E}">
        <p14:creationId xmlns:p14="http://schemas.microsoft.com/office/powerpoint/2010/main" val="2464041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from complete repetition to a math problem, we find that</a:t>
            </a:r>
            <a:r>
              <a:rPr lang="en-US" baseline="0" dirty="0" smtClean="0"/>
              <a:t> a benefit in memory performance decreases.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32</a:t>
            </a:fld>
            <a:endParaRPr lang="en-US" dirty="0"/>
          </a:p>
        </p:txBody>
      </p:sp>
    </p:spTree>
    <p:extLst>
      <p:ext uri="{BB962C8B-B14F-4D97-AF65-F5344CB8AC3E}">
        <p14:creationId xmlns:p14="http://schemas.microsoft.com/office/powerpoint/2010/main" val="2265432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contrast, when we look</a:t>
            </a:r>
            <a:r>
              <a:rPr lang="en-US" baseline="0" dirty="0" smtClean="0"/>
              <a:t> at interference,</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33</a:t>
            </a:fld>
            <a:endParaRPr lang="en-US" dirty="0"/>
          </a:p>
        </p:txBody>
      </p:sp>
    </p:spTree>
    <p:extLst>
      <p:ext uri="{BB962C8B-B14F-4D97-AF65-F5344CB8AC3E}">
        <p14:creationId xmlns:p14="http://schemas.microsoft.com/office/powerpoint/2010/main" val="703201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our second experiment is interested in how similarity affects recollection and </a:t>
            </a:r>
            <a:r>
              <a:rPr lang="en-US" baseline="0" dirty="0" err="1" smtClean="0"/>
              <a:t>familairty</a:t>
            </a:r>
            <a:r>
              <a:rPr lang="en-US" baseline="0" dirty="0" smtClean="0"/>
              <a:t>, and how having interference lures on the test affects recollection and familiarity.</a:t>
            </a:r>
            <a:endParaRPr lang="en-US" dirty="0" smtClean="0"/>
          </a:p>
          <a:p>
            <a:r>
              <a:rPr lang="en-US" dirty="0" smtClean="0"/>
              <a:t>So what would happen if we</a:t>
            </a:r>
            <a:r>
              <a:rPr lang="en-US" baseline="0" dirty="0" smtClean="0"/>
              <a:t> varied the similarity, and what would happen if interference information was or was not presented at test?</a:t>
            </a:r>
          </a:p>
          <a:p>
            <a:r>
              <a:rPr lang="en-US" baseline="0" dirty="0" smtClean="0"/>
              <a:t>It has been observed that we may only see interference effects if interference at test is required.</a:t>
            </a:r>
          </a:p>
          <a:p>
            <a:endParaRPr lang="en-US" baseline="0" dirty="0" smtClean="0"/>
          </a:p>
          <a:p>
            <a:r>
              <a:rPr lang="en-US" baseline="0" dirty="0" smtClean="0"/>
              <a:t>Chandler &amp; </a:t>
            </a:r>
            <a:r>
              <a:rPr lang="en-US" baseline="0" dirty="0" err="1" smtClean="0"/>
              <a:t>Gargano</a:t>
            </a:r>
            <a:r>
              <a:rPr lang="en-US" baseline="0" dirty="0" smtClean="0"/>
              <a:t> (1998) actually showed that presenting </a:t>
            </a:r>
            <a:r>
              <a:rPr lang="en-US" baseline="0" dirty="0" err="1" smtClean="0"/>
              <a:t>nterference</a:t>
            </a:r>
            <a:r>
              <a:rPr lang="en-US" baseline="0" dirty="0" smtClean="0"/>
              <a:t> items at the same time at study (but not at test) resulted in a poor ability to discriminate between studied and new, but highly similar lures in an item recognition test.  The idea is that it is hard to tell apart the items that were similar. But if there is a temporal separation, then it is easier to tell apart the interference from studied items, so even if that trace is more recently activated, it will not interfere. ON the other hand, if there is an associative recognition test, interference occurs more at test than at study because more recently activated traces compete for response selection, and those traces inhibit or block the other </a:t>
            </a:r>
            <a:r>
              <a:rPr lang="en-US" baseline="0" dirty="0" err="1" smtClean="0"/>
              <a:t>assocites</a:t>
            </a:r>
            <a:r>
              <a:rPr lang="en-US" baseline="0" dirty="0" smtClean="0"/>
              <a:t> through retrieval </a:t>
            </a:r>
            <a:r>
              <a:rPr lang="en-US" baseline="0" dirty="0" err="1" smtClean="0"/>
              <a:t>inducd</a:t>
            </a:r>
            <a:r>
              <a:rPr lang="en-US" baseline="0" dirty="0" smtClean="0"/>
              <a:t> forgetting. What this suggests that when discrimination between studied and interference is made difficult, interference is more likely to be observed. So we used a test that either had interference lures at test or not in order to determine whether this was the case. He also talks about Elizabeth Loftus’s arguments where a similar paradigm was used ,but interference was not observed. The argument eventually amounted to when the discrimination between intact and interference lures at test is required, interference is observed. Otherwise it isn’t.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34</a:t>
            </a:fld>
            <a:endParaRPr lang="en-US" dirty="0"/>
          </a:p>
        </p:txBody>
      </p:sp>
    </p:spTree>
    <p:extLst>
      <p:ext uri="{BB962C8B-B14F-4D97-AF65-F5344CB8AC3E}">
        <p14:creationId xmlns:p14="http://schemas.microsoft.com/office/powerpoint/2010/main" val="38659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recognition</a:t>
            </a:r>
            <a:r>
              <a:rPr lang="en-US" baseline="0" dirty="0" smtClean="0"/>
              <a:t> memory </a:t>
            </a:r>
            <a:r>
              <a:rPr lang="en-US" baseline="0" dirty="0" err="1" smtClean="0"/>
              <a:t>xperiment</a:t>
            </a:r>
            <a:r>
              <a:rPr lang="en-US" baseline="0" dirty="0" smtClean="0"/>
              <a:t>, you might be required to study a list of word pairs.</a:t>
            </a:r>
          </a:p>
          <a:p>
            <a:endParaRPr lang="en-US" baseline="0" dirty="0" smtClean="0"/>
          </a:p>
          <a:p>
            <a:r>
              <a:rPr lang="en-US" baseline="0" dirty="0" smtClean="0"/>
              <a:t>This tests relies on your ability to recollect which words was paired with which word, but how familiar each word feels will not help </a:t>
            </a:r>
            <a:r>
              <a:rPr lang="en-US" baseline="0" dirty="0" err="1" smtClean="0"/>
              <a:t>yo</a:t>
            </a:r>
            <a:r>
              <a:rPr lang="en-US" baseline="0" dirty="0" smtClean="0"/>
              <a:t> </a:t>
            </a:r>
            <a:r>
              <a:rPr lang="en-US" baseline="0" dirty="0" err="1" smtClean="0"/>
              <a:t>uon</a:t>
            </a:r>
            <a:r>
              <a:rPr lang="en-US" baseline="0" dirty="0" smtClean="0"/>
              <a:t> this test because all words have been studied before.</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a:t>
            </a:fld>
            <a:endParaRPr lang="en-US" dirty="0"/>
          </a:p>
        </p:txBody>
      </p:sp>
    </p:spTree>
    <p:extLst>
      <p:ext uri="{BB962C8B-B14F-4D97-AF65-F5344CB8AC3E}">
        <p14:creationId xmlns:p14="http://schemas.microsoft.com/office/powerpoint/2010/main" val="3335988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this experiment, participants will study a list of picture pairs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35</a:t>
            </a:fld>
            <a:endParaRPr lang="en-US" dirty="0"/>
          </a:p>
        </p:txBody>
      </p:sp>
    </p:spTree>
    <p:extLst>
      <p:ext uri="{BB962C8B-B14F-4D97-AF65-F5344CB8AC3E}">
        <p14:creationId xmlns:p14="http://schemas.microsoft.com/office/powerpoint/2010/main" val="2264066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they will presented with interference materials, manipulated within subjects. The materials will vary in similarity.</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36</a:t>
            </a:fld>
            <a:endParaRPr lang="en-US" dirty="0"/>
          </a:p>
        </p:txBody>
      </p:sp>
    </p:spTree>
    <p:extLst>
      <p:ext uri="{BB962C8B-B14F-4D97-AF65-F5344CB8AC3E}">
        <p14:creationId xmlns:p14="http://schemas.microsoft.com/office/powerpoint/2010/main" val="204590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Ranging from complete repetition</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37</a:t>
            </a:fld>
            <a:endParaRPr lang="en-US" dirty="0"/>
          </a:p>
        </p:txBody>
      </p:sp>
    </p:spTree>
    <p:extLst>
      <p:ext uri="{BB962C8B-B14F-4D97-AF65-F5344CB8AC3E}">
        <p14:creationId xmlns:p14="http://schemas.microsoft.com/office/powerpoint/2010/main" val="409238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decreasing</a:t>
            </a:r>
            <a:r>
              <a:rPr lang="en-US" baseline="0" dirty="0" smtClean="0"/>
              <a:t> </a:t>
            </a:r>
            <a:r>
              <a:rPr lang="en-US" baseline="0" dirty="0" err="1" smtClean="0"/>
              <a:t>dgrees</a:t>
            </a:r>
            <a:r>
              <a:rPr lang="en-US" baseline="0" dirty="0" smtClean="0"/>
              <a:t> of similarity (the chaise lounge changed colors)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38</a:t>
            </a:fld>
            <a:endParaRPr lang="en-US" dirty="0"/>
          </a:p>
        </p:txBody>
      </p:sp>
    </p:spTree>
    <p:extLst>
      <p:ext uri="{BB962C8B-B14F-4D97-AF65-F5344CB8AC3E}">
        <p14:creationId xmlns:p14="http://schemas.microsoft.com/office/powerpoint/2010/main" val="3433759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less </a:t>
            </a:r>
            <a:r>
              <a:rPr lang="en-US" dirty="0" err="1" smtClean="0"/>
              <a:t>ismilar</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39</a:t>
            </a:fld>
            <a:endParaRPr lang="en-US" dirty="0"/>
          </a:p>
        </p:txBody>
      </p:sp>
    </p:spTree>
    <p:extLst>
      <p:ext uri="{BB962C8B-B14F-4D97-AF65-F5344CB8AC3E}">
        <p14:creationId xmlns:p14="http://schemas.microsoft.com/office/powerpoint/2010/main" val="901312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a control condition where some materials are not interfered</a:t>
            </a:r>
            <a:r>
              <a:rPr lang="en-US" baseline="0" dirty="0" smtClean="0"/>
              <a:t> with.</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41</a:t>
            </a:fld>
            <a:endParaRPr lang="en-US" dirty="0"/>
          </a:p>
        </p:txBody>
      </p:sp>
    </p:spTree>
    <p:extLst>
      <p:ext uri="{BB962C8B-B14F-4D97-AF65-F5344CB8AC3E}">
        <p14:creationId xmlns:p14="http://schemas.microsoft.com/office/powerpoint/2010/main" val="2368448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there will be two tests, one that has interference items at test.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42</a:t>
            </a:fld>
            <a:endParaRPr lang="en-US" dirty="0"/>
          </a:p>
        </p:txBody>
      </p:sp>
    </p:spTree>
    <p:extLst>
      <p:ext uri="{BB962C8B-B14F-4D97-AF65-F5344CB8AC3E}">
        <p14:creationId xmlns:p14="http://schemas.microsoft.com/office/powerpoint/2010/main" val="4010814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this.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43</a:t>
            </a:fld>
            <a:endParaRPr lang="en-US" dirty="0"/>
          </a:p>
        </p:txBody>
      </p:sp>
    </p:spTree>
    <p:extLst>
      <p:ext uri="{BB962C8B-B14F-4D97-AF65-F5344CB8AC3E}">
        <p14:creationId xmlns:p14="http://schemas.microsoft.com/office/powerpoint/2010/main" val="2318743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one that does not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44</a:t>
            </a:fld>
            <a:endParaRPr lang="en-US" dirty="0"/>
          </a:p>
        </p:txBody>
      </p:sp>
    </p:spTree>
    <p:extLst>
      <p:ext uri="{BB962C8B-B14F-4D97-AF65-F5344CB8AC3E}">
        <p14:creationId xmlns:p14="http://schemas.microsoft.com/office/powerpoint/2010/main" val="2201770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this.</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46</a:t>
            </a:fld>
            <a:endParaRPr lang="en-US" dirty="0"/>
          </a:p>
        </p:txBody>
      </p:sp>
    </p:spTree>
    <p:extLst>
      <p:ext uri="{BB962C8B-B14F-4D97-AF65-F5344CB8AC3E}">
        <p14:creationId xmlns:p14="http://schemas.microsoft.com/office/powerpoint/2010/main" val="3400885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made this a retroactive interference experiment, we might</a:t>
            </a:r>
            <a:r>
              <a:rPr lang="en-US" baseline="0" dirty="0" smtClean="0"/>
              <a:t> require subjects study new information during the retention interval. Interference is observed fi this new information affects memory for old information.</a:t>
            </a:r>
          </a:p>
          <a:p>
            <a:endParaRPr lang="en-US" baseline="0" dirty="0" smtClean="0"/>
          </a:p>
          <a:p>
            <a:r>
              <a:rPr lang="en-US" baseline="0" dirty="0" smtClean="0"/>
              <a:t>This project will be concerned with the nature of this interference.</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5</a:t>
            </a:fld>
            <a:endParaRPr lang="en-US" dirty="0"/>
          </a:p>
        </p:txBody>
      </p:sp>
    </p:spTree>
    <p:extLst>
      <p:ext uri="{BB962C8B-B14F-4D97-AF65-F5344CB8AC3E}">
        <p14:creationId xmlns:p14="http://schemas.microsoft.com/office/powerpoint/2010/main" val="460941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x-axis depicts varying degrees</a:t>
            </a:r>
            <a:r>
              <a:rPr lang="en-US" baseline="0" dirty="0" smtClean="0"/>
              <a:t> of similarity ranging from repetition to control. The orange line indicates interference at test, and the purple indicates no interference at test.</a:t>
            </a:r>
          </a:p>
          <a:p>
            <a:endParaRPr lang="en-US" baseline="0" dirty="0" smtClean="0"/>
          </a:p>
          <a:p>
            <a:r>
              <a:rPr lang="en-US" baseline="0" dirty="0" smtClean="0"/>
              <a:t>We expect that repetition should result in a benefit in recollection estimates relative to a control.</a:t>
            </a:r>
          </a:p>
          <a:p>
            <a:r>
              <a:rPr lang="en-US" baseline="0" dirty="0" smtClean="0"/>
              <a:t>However, when interference is required, recollection </a:t>
            </a:r>
            <a:r>
              <a:rPr lang="en-US" baseline="0" dirty="0" err="1" smtClean="0"/>
              <a:t>estimats</a:t>
            </a:r>
            <a:r>
              <a:rPr lang="en-US" baseline="0" dirty="0" smtClean="0"/>
              <a:t> should increase with decreasing similarity.</a:t>
            </a:r>
          </a:p>
          <a:p>
            <a:r>
              <a:rPr lang="en-US" baseline="0" dirty="0" smtClean="0"/>
              <a:t>In contrast, when interference is not required, recollection estimates should steadily </a:t>
            </a:r>
            <a:r>
              <a:rPr lang="en-US" baseline="0" dirty="0" err="1" smtClean="0"/>
              <a:t>diecrease</a:t>
            </a:r>
            <a:r>
              <a:rPr lang="en-US" baseline="0" dirty="0" smtClean="0"/>
              <a:t> with decreasing similarity.</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49</a:t>
            </a:fld>
            <a:endParaRPr lang="en-US" dirty="0"/>
          </a:p>
        </p:txBody>
      </p:sp>
    </p:spTree>
    <p:extLst>
      <p:ext uri="{BB962C8B-B14F-4D97-AF65-F5344CB8AC3E}">
        <p14:creationId xmlns:p14="http://schemas.microsoft.com/office/powerpoint/2010/main" val="138089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Familairty</a:t>
            </a:r>
            <a:r>
              <a:rPr lang="en-US" dirty="0" smtClean="0"/>
              <a:t> follows a different story. We expect that having more similar</a:t>
            </a:r>
            <a:r>
              <a:rPr lang="en-US" baseline="0" dirty="0" smtClean="0"/>
              <a:t> items in memory biases all items </a:t>
            </a:r>
            <a:r>
              <a:rPr lang="en-US" baseline="0" dirty="0" err="1" smtClean="0"/>
              <a:t>tof</a:t>
            </a:r>
            <a:r>
              <a:rPr lang="en-US" baseline="0" dirty="0" smtClean="0"/>
              <a:t> feel familiar, resulting in larger familiarity estimates.</a:t>
            </a:r>
          </a:p>
          <a:p>
            <a:endParaRPr lang="en-US" baseline="0" dirty="0" smtClean="0"/>
          </a:p>
          <a:p>
            <a:r>
              <a:rPr lang="en-US" baseline="0" dirty="0" smtClean="0"/>
              <a:t>So we expect that decreasing similarity results in decreasing </a:t>
            </a:r>
            <a:r>
              <a:rPr lang="en-US" baseline="0" dirty="0" err="1" smtClean="0"/>
              <a:t>familairty</a:t>
            </a:r>
            <a:r>
              <a:rPr lang="en-US" baseline="0" dirty="0" smtClean="0"/>
              <a:t> estimates.</a:t>
            </a:r>
          </a:p>
          <a:p>
            <a:endParaRPr lang="en-US" baseline="0" dirty="0" smtClean="0"/>
          </a:p>
          <a:p>
            <a:r>
              <a:rPr lang="en-US" baseline="0" dirty="0" smtClean="0"/>
              <a:t>We expect a main effect of test </a:t>
            </a:r>
            <a:r>
              <a:rPr lang="en-US" baseline="0" dirty="0" err="1" smtClean="0"/>
              <a:t>ype</a:t>
            </a:r>
            <a:r>
              <a:rPr lang="en-US" baseline="0" dirty="0" smtClean="0"/>
              <a:t> because familiarity may contribute more to pair recognition </a:t>
            </a:r>
            <a:r>
              <a:rPr lang="en-US" baseline="0" dirty="0" err="1" smtClean="0"/>
              <a:t>udgments</a:t>
            </a:r>
            <a:r>
              <a:rPr lang="en-US" baseline="0" dirty="0" smtClean="0"/>
              <a:t> than interference lure judgments overall.</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51</a:t>
            </a:fld>
            <a:endParaRPr lang="en-US" dirty="0"/>
          </a:p>
        </p:txBody>
      </p:sp>
    </p:spTree>
    <p:extLst>
      <p:ext uri="{BB962C8B-B14F-4D97-AF65-F5344CB8AC3E}">
        <p14:creationId xmlns:p14="http://schemas.microsoft.com/office/powerpoint/2010/main" val="3117411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Therefore,</a:t>
            </a:r>
            <a:r>
              <a:rPr lang="en-US" b="0" baseline="0" dirty="0" smtClean="0"/>
              <a:t> the amount of interference may depend upon mental effort and the time point of disruption, as well as the degree of similarity</a:t>
            </a:r>
          </a:p>
          <a:p>
            <a:pPr marL="0" indent="0">
              <a:buNone/>
            </a:pPr>
            <a:endParaRPr lang="en-US" b="0" baseline="0" dirty="0" smtClean="0"/>
          </a:p>
          <a:p>
            <a:pPr marL="0" indent="0">
              <a:buNone/>
            </a:pPr>
            <a:r>
              <a:rPr lang="en-US" b="0" baseline="0" dirty="0" smtClean="0"/>
              <a:t>Some broader implications are that giving people time to consolidate information with less subsequent mental effort should reduce interference, which may be beneficial in learning environmental and understanding some amnesias.</a:t>
            </a:r>
          </a:p>
          <a:p>
            <a:pPr marL="0" indent="0">
              <a:buNone/>
            </a:pPr>
            <a:r>
              <a:rPr lang="en-US" b="0" baseline="0" dirty="0" smtClean="0"/>
              <a:t>In addition, having low similarity information could also enhance memory.</a:t>
            </a:r>
            <a:endParaRPr lang="en-US" b="0" dirty="0"/>
          </a:p>
        </p:txBody>
      </p:sp>
      <p:sp>
        <p:nvSpPr>
          <p:cNvPr id="4" name="Slide Number Placeholder 3"/>
          <p:cNvSpPr>
            <a:spLocks noGrp="1"/>
          </p:cNvSpPr>
          <p:nvPr>
            <p:ph type="sldNum" sz="quarter" idx="10"/>
          </p:nvPr>
        </p:nvSpPr>
        <p:spPr/>
        <p:txBody>
          <a:bodyPr/>
          <a:lstStyle/>
          <a:p>
            <a:fld id="{4C70E246-E7F4-42D0-AF7D-C51A3B455206}" type="slidenum">
              <a:rPr lang="en-US" smtClean="0"/>
              <a:t>53</a:t>
            </a:fld>
            <a:endParaRPr lang="en-US" dirty="0"/>
          </a:p>
        </p:txBody>
      </p:sp>
    </p:spTree>
    <p:extLst>
      <p:ext uri="{BB962C8B-B14F-4D97-AF65-F5344CB8AC3E}">
        <p14:creationId xmlns:p14="http://schemas.microsoft.com/office/powerpoint/2010/main" val="2899019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acknowledge all those on this slide who have helped me.</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54</a:t>
            </a:fld>
            <a:endParaRPr lang="en-US" dirty="0"/>
          </a:p>
        </p:txBody>
      </p:sp>
    </p:spTree>
    <p:extLst>
      <p:ext uri="{BB962C8B-B14F-4D97-AF65-F5344CB8AC3E}">
        <p14:creationId xmlns:p14="http://schemas.microsoft.com/office/powerpoint/2010/main" val="1524060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Thank you.</a:t>
            </a:r>
            <a:endParaRPr lang="en-US"/>
          </a:p>
        </p:txBody>
      </p:sp>
      <p:sp>
        <p:nvSpPr>
          <p:cNvPr id="4" name="Slide Number Placeholder 3"/>
          <p:cNvSpPr>
            <a:spLocks noGrp="1"/>
          </p:cNvSpPr>
          <p:nvPr>
            <p:ph type="sldNum" sz="quarter" idx="10"/>
          </p:nvPr>
        </p:nvSpPr>
        <p:spPr/>
        <p:txBody>
          <a:bodyPr/>
          <a:lstStyle/>
          <a:p>
            <a:fld id="{4C70E246-E7F4-42D0-AF7D-C51A3B455206}" type="slidenum">
              <a:rPr lang="en-US" smtClean="0"/>
              <a:t>55</a:t>
            </a:fld>
            <a:endParaRPr lang="en-US" dirty="0"/>
          </a:p>
        </p:txBody>
      </p:sp>
    </p:spTree>
    <p:extLst>
      <p:ext uri="{BB962C8B-B14F-4D97-AF65-F5344CB8AC3E}">
        <p14:creationId xmlns:p14="http://schemas.microsoft.com/office/powerpoint/2010/main" val="3764102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89</a:t>
            </a:fld>
            <a:endParaRPr lang="en-US"/>
          </a:p>
        </p:txBody>
      </p:sp>
    </p:spTree>
    <p:extLst>
      <p:ext uri="{BB962C8B-B14F-4D97-AF65-F5344CB8AC3E}">
        <p14:creationId xmlns:p14="http://schemas.microsoft.com/office/powerpoint/2010/main" val="1036966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90</a:t>
            </a:fld>
            <a:endParaRPr lang="en-US"/>
          </a:p>
        </p:txBody>
      </p:sp>
    </p:spTree>
    <p:extLst>
      <p:ext uri="{BB962C8B-B14F-4D97-AF65-F5344CB8AC3E}">
        <p14:creationId xmlns:p14="http://schemas.microsoft.com/office/powerpoint/2010/main" val="1505897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smtClean="0"/>
          </a:p>
          <a:p>
            <a:pPr marL="0" indent="0">
              <a:buNone/>
            </a:pPr>
            <a:r>
              <a:rPr lang="en-US" b="1" dirty="0" smtClean="0"/>
              <a:t>Similarity</a:t>
            </a:r>
            <a:r>
              <a:rPr lang="en-US" dirty="0" smtClean="0"/>
              <a:t> affects recollection discrimination and biases all items to feel familiar (Verde, 2004)</a:t>
            </a:r>
          </a:p>
          <a:p>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94</a:t>
            </a:fld>
            <a:endParaRPr lang="en-US" dirty="0"/>
          </a:p>
        </p:txBody>
      </p:sp>
    </p:spTree>
    <p:extLst>
      <p:ext uri="{BB962C8B-B14F-4D97-AF65-F5344CB8AC3E}">
        <p14:creationId xmlns:p14="http://schemas.microsoft.com/office/powerpoint/2010/main" val="3047035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how varying the similarity of the new information to</a:t>
            </a:r>
            <a:r>
              <a:rPr lang="en-US" baseline="0" dirty="0" smtClean="0"/>
              <a:t> the old information results in an interplay between facilitation and interference. Ranging form a complete repetition, to something completely dissimilar high similarity produces the most facilitation, and decreasing similarity results in less facilitation. In contrast, interference at first increases to a peak point, and then continues to decrease afterward, but never to zero. This is because learning any kind of new information requires mental effort.</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6</a:t>
            </a:fld>
            <a:endParaRPr lang="en-US" dirty="0"/>
          </a:p>
        </p:txBody>
      </p:sp>
    </p:spTree>
    <p:extLst>
      <p:ext uri="{BB962C8B-B14F-4D97-AF65-F5344CB8AC3E}">
        <p14:creationId xmlns:p14="http://schemas.microsoft.com/office/powerpoint/2010/main" val="820416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a:t>
            </a:r>
            <a:r>
              <a:rPr lang="en-US" baseline="0" dirty="0" smtClean="0"/>
              <a:t> on, the interference may be dissimilar or similar to the old information.</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7</a:t>
            </a:fld>
            <a:endParaRPr lang="en-US" dirty="0"/>
          </a:p>
        </p:txBody>
      </p:sp>
    </p:spTree>
    <p:extLst>
      <p:ext uri="{BB962C8B-B14F-4D97-AF65-F5344CB8AC3E}">
        <p14:creationId xmlns:p14="http://schemas.microsoft.com/office/powerpoint/2010/main" val="1119529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a:t>
            </a:r>
            <a:r>
              <a:rPr lang="en-US" baseline="0" dirty="0" smtClean="0"/>
              <a:t> time something new is learned, it takes mental effort. In addition, there may be a different mechanism by which similarity causes interference.</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8</a:t>
            </a:fld>
            <a:endParaRPr lang="en-US" dirty="0"/>
          </a:p>
        </p:txBody>
      </p:sp>
    </p:spTree>
    <p:extLst>
      <p:ext uri="{BB962C8B-B14F-4D97-AF65-F5344CB8AC3E}">
        <p14:creationId xmlns:p14="http://schemas.microsoft.com/office/powerpoint/2010/main" val="155177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a:t>
            </a:r>
            <a:r>
              <a:rPr lang="en-US" baseline="0" dirty="0" smtClean="0"/>
              <a:t> mental effort may disrupt consolidation, and the time point of disruption also matters. </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9</a:t>
            </a:fld>
            <a:endParaRPr lang="en-US" dirty="0"/>
          </a:p>
        </p:txBody>
      </p:sp>
    </p:spTree>
    <p:extLst>
      <p:ext uri="{BB962C8B-B14F-4D97-AF65-F5344CB8AC3E}">
        <p14:creationId xmlns:p14="http://schemas.microsoft.com/office/powerpoint/2010/main" val="38855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sooner the disruption, the less time for consolidation, resulting in more interference.</a:t>
            </a:r>
          </a:p>
          <a:p>
            <a:endParaRPr lang="en-US" baseline="0" dirty="0" smtClean="0"/>
          </a:p>
          <a:p>
            <a:r>
              <a:rPr lang="en-US" baseline="0" dirty="0" smtClean="0"/>
              <a:t>In addition, the similarity of the old info to new info results in a confusion about the correct response at test. In addition, more similar items biases old and new items to feel more familiar.</a:t>
            </a:r>
            <a:endParaRPr lang="en-US" dirty="0"/>
          </a:p>
        </p:txBody>
      </p:sp>
      <p:sp>
        <p:nvSpPr>
          <p:cNvPr id="4" name="Slide Number Placeholder 3"/>
          <p:cNvSpPr>
            <a:spLocks noGrp="1"/>
          </p:cNvSpPr>
          <p:nvPr>
            <p:ph type="sldNum" sz="quarter" idx="10"/>
          </p:nvPr>
        </p:nvSpPr>
        <p:spPr/>
        <p:txBody>
          <a:bodyPr/>
          <a:lstStyle/>
          <a:p>
            <a:fld id="{4C70E246-E7F4-42D0-AF7D-C51A3B455206}" type="slidenum">
              <a:rPr lang="en-US" smtClean="0"/>
              <a:t>10</a:t>
            </a:fld>
            <a:endParaRPr lang="en-US" dirty="0"/>
          </a:p>
        </p:txBody>
      </p:sp>
    </p:spTree>
    <p:extLst>
      <p:ext uri="{BB962C8B-B14F-4D97-AF65-F5344CB8AC3E}">
        <p14:creationId xmlns:p14="http://schemas.microsoft.com/office/powerpoint/2010/main" val="5326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latin typeface="Arial" panose="020B0604020202020204" pitchFamily="34" charset="0"/>
                <a:cs typeface="Arial" panose="020B0604020202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27866273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345649722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15931223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0B1D380-A1D8-4D85-88CD-52721C695DE4}" type="datetimeFigureOut">
              <a:rPr lang="en-US" smtClean="0"/>
              <a:pPr/>
              <a:t>4/3/2013</a:t>
            </a:fld>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C92B8E56-A3AF-445D-9137-F53951691F57}" type="slidenum">
              <a:rPr lang="en-US" smtClean="0"/>
              <a:pPr/>
              <a:t>‹#›</a:t>
            </a:fld>
            <a:endParaRPr lang="en-US" dirty="0"/>
          </a:p>
        </p:txBody>
      </p:sp>
    </p:spTree>
    <p:extLst>
      <p:ext uri="{BB962C8B-B14F-4D97-AF65-F5344CB8AC3E}">
        <p14:creationId xmlns:p14="http://schemas.microsoft.com/office/powerpoint/2010/main" val="5172791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15869672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8708873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22375160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6627684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2219850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17572434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A0B1D380-A1D8-4D85-88CD-52721C695DE4}" type="datetimeFigureOut">
              <a:rPr lang="en-US" smtClean="0"/>
              <a:t>4/3/2013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C92B8E56-A3AF-445D-9137-F53951691F57}" type="slidenum">
              <a:rPr lang="en-US" smtClean="0"/>
              <a:t>‹#›</a:t>
            </a:fld>
            <a:endParaRPr lang="en-US" dirty="0"/>
          </a:p>
        </p:txBody>
      </p:sp>
    </p:spTree>
    <p:extLst>
      <p:ext uri="{BB962C8B-B14F-4D97-AF65-F5344CB8AC3E}">
        <p14:creationId xmlns:p14="http://schemas.microsoft.com/office/powerpoint/2010/main" val="39933725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0B1D380-A1D8-4D85-88CD-52721C695DE4}" type="datetimeFigureOut">
              <a:rPr lang="en-US" smtClean="0"/>
              <a:t>4/3/2013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C92B8E56-A3AF-445D-9137-F53951691F57}" type="slidenum">
              <a:rPr lang="en-US" smtClean="0"/>
              <a:t>‹#›</a:t>
            </a:fld>
            <a:endParaRPr lang="en-US" dirty="0"/>
          </a:p>
        </p:txBody>
      </p:sp>
    </p:spTree>
    <p:extLst>
      <p:ext uri="{BB962C8B-B14F-4D97-AF65-F5344CB8AC3E}">
        <p14:creationId xmlns:p14="http://schemas.microsoft.com/office/powerpoint/2010/main" val="1906144279"/>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00.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customXml" Target="../ink/ink8.xml"/><Relationship Id="rId5" Type="http://schemas.openxmlformats.org/officeDocument/2006/relationships/image" Target="../media/image92.emf"/><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00.em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customXml" Target="../ink/ink10.xml"/><Relationship Id="rId5" Type="http://schemas.openxmlformats.org/officeDocument/2006/relationships/image" Target="../media/image92.emf"/><Relationship Id="rId4" Type="http://schemas.openxmlformats.org/officeDocument/2006/relationships/customXml" Target="../ink/ink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8.tiff"/></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notesSlide" Target="../notesSlides/notesSlide2.xml"/><Relationship Id="rId7" Type="http://schemas.openxmlformats.org/officeDocument/2006/relationships/customXml" Target="../ink/ink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emf"/><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12.emf"/><Relationship Id="rId18" Type="http://schemas.openxmlformats.org/officeDocument/2006/relationships/customXml" Target="../ink/ink19.xml"/><Relationship Id="rId26" Type="http://schemas.openxmlformats.org/officeDocument/2006/relationships/customXml" Target="../ink/ink23.xml"/><Relationship Id="rId3" Type="http://schemas.openxmlformats.org/officeDocument/2006/relationships/image" Target="../media/image3.tiff"/><Relationship Id="rId21" Type="http://schemas.openxmlformats.org/officeDocument/2006/relationships/image" Target="../media/image16.emf"/><Relationship Id="rId7" Type="http://schemas.openxmlformats.org/officeDocument/2006/relationships/image" Target="../media/image9.emf"/><Relationship Id="rId12" Type="http://schemas.openxmlformats.org/officeDocument/2006/relationships/customXml" Target="../ink/ink16.xml"/><Relationship Id="rId17" Type="http://schemas.openxmlformats.org/officeDocument/2006/relationships/image" Target="../media/image14.emf"/><Relationship Id="rId25" Type="http://schemas.openxmlformats.org/officeDocument/2006/relationships/image" Target="../media/image18.emf"/><Relationship Id="rId2" Type="http://schemas.openxmlformats.org/officeDocument/2006/relationships/notesSlide" Target="../notesSlides/notesSlide27.xml"/><Relationship Id="rId16" Type="http://schemas.openxmlformats.org/officeDocument/2006/relationships/customXml" Target="../ink/ink18.xml"/><Relationship Id="rId20" Type="http://schemas.openxmlformats.org/officeDocument/2006/relationships/customXml" Target="../ink/ink20.xml"/><Relationship Id="rId29"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1.emf"/><Relationship Id="rId24" Type="http://schemas.openxmlformats.org/officeDocument/2006/relationships/customXml" Target="../ink/ink22.xml"/><Relationship Id="rId5" Type="http://schemas.openxmlformats.org/officeDocument/2006/relationships/image" Target="../media/image8.emf"/><Relationship Id="rId15" Type="http://schemas.openxmlformats.org/officeDocument/2006/relationships/image" Target="../media/image13.emf"/><Relationship Id="rId23" Type="http://schemas.openxmlformats.org/officeDocument/2006/relationships/image" Target="../media/image17.emf"/><Relationship Id="rId28" Type="http://schemas.openxmlformats.org/officeDocument/2006/relationships/customXml" Target="../ink/ink24.xml"/><Relationship Id="rId10" Type="http://schemas.openxmlformats.org/officeDocument/2006/relationships/customXml" Target="../ink/ink15.xml"/><Relationship Id="rId19" Type="http://schemas.openxmlformats.org/officeDocument/2006/relationships/image" Target="../media/image15.emf"/><Relationship Id="rId4" Type="http://schemas.openxmlformats.org/officeDocument/2006/relationships/customXml" Target="../ink/ink12.xml"/><Relationship Id="rId9" Type="http://schemas.openxmlformats.org/officeDocument/2006/relationships/image" Target="../media/image10.emf"/><Relationship Id="rId14" Type="http://schemas.openxmlformats.org/officeDocument/2006/relationships/customXml" Target="../ink/ink17.xml"/><Relationship Id="rId22" Type="http://schemas.openxmlformats.org/officeDocument/2006/relationships/customXml" Target="../ink/ink21.xml"/><Relationship Id="rId27" Type="http://schemas.openxmlformats.org/officeDocument/2006/relationships/image" Target="../media/image19.emf"/></Relationships>
</file>

<file path=ppt/slides/_rels/slide33.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12.emf"/><Relationship Id="rId18" Type="http://schemas.openxmlformats.org/officeDocument/2006/relationships/customXml" Target="../ink/ink32.xml"/><Relationship Id="rId26" Type="http://schemas.openxmlformats.org/officeDocument/2006/relationships/customXml" Target="../ink/ink36.xml"/><Relationship Id="rId3" Type="http://schemas.openxmlformats.org/officeDocument/2006/relationships/image" Target="../media/image3.tiff"/><Relationship Id="rId21" Type="http://schemas.openxmlformats.org/officeDocument/2006/relationships/image" Target="../media/image16.emf"/><Relationship Id="rId7" Type="http://schemas.openxmlformats.org/officeDocument/2006/relationships/image" Target="../media/image9.emf"/><Relationship Id="rId12" Type="http://schemas.openxmlformats.org/officeDocument/2006/relationships/customXml" Target="../ink/ink29.xml"/><Relationship Id="rId17" Type="http://schemas.openxmlformats.org/officeDocument/2006/relationships/image" Target="../media/image14.emf"/><Relationship Id="rId25" Type="http://schemas.openxmlformats.org/officeDocument/2006/relationships/image" Target="../media/image21.emf"/><Relationship Id="rId2" Type="http://schemas.openxmlformats.org/officeDocument/2006/relationships/notesSlide" Target="../notesSlides/notesSlide28.xml"/><Relationship Id="rId16" Type="http://schemas.openxmlformats.org/officeDocument/2006/relationships/customXml" Target="../ink/ink31.xml"/><Relationship Id="rId20" Type="http://schemas.openxmlformats.org/officeDocument/2006/relationships/customXml" Target="../ink/ink33.xml"/><Relationship Id="rId29"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customXml" Target="../ink/ink26.xml"/><Relationship Id="rId11" Type="http://schemas.openxmlformats.org/officeDocument/2006/relationships/image" Target="../media/image11.emf"/><Relationship Id="rId24" Type="http://schemas.openxmlformats.org/officeDocument/2006/relationships/customXml" Target="../ink/ink35.xml"/><Relationship Id="rId5" Type="http://schemas.openxmlformats.org/officeDocument/2006/relationships/image" Target="../media/image8.emf"/><Relationship Id="rId15" Type="http://schemas.openxmlformats.org/officeDocument/2006/relationships/image" Target="../media/image13.emf"/><Relationship Id="rId23" Type="http://schemas.openxmlformats.org/officeDocument/2006/relationships/image" Target="../media/image17.emf"/><Relationship Id="rId28" Type="http://schemas.openxmlformats.org/officeDocument/2006/relationships/customXml" Target="../ink/ink37.xml"/><Relationship Id="rId10" Type="http://schemas.openxmlformats.org/officeDocument/2006/relationships/customXml" Target="../ink/ink28.xml"/><Relationship Id="rId19" Type="http://schemas.openxmlformats.org/officeDocument/2006/relationships/image" Target="../media/image15.emf"/><Relationship Id="rId4" Type="http://schemas.openxmlformats.org/officeDocument/2006/relationships/customXml" Target="../ink/ink25.xml"/><Relationship Id="rId9" Type="http://schemas.openxmlformats.org/officeDocument/2006/relationships/image" Target="../media/image10.emf"/><Relationship Id="rId14" Type="http://schemas.openxmlformats.org/officeDocument/2006/relationships/customXml" Target="../ink/ink30.xml"/><Relationship Id="rId22" Type="http://schemas.openxmlformats.org/officeDocument/2006/relationships/customXml" Target="../ink/ink34.xml"/><Relationship Id="rId27" Type="http://schemas.openxmlformats.org/officeDocument/2006/relationships/image" Target="../media/image19.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76.emf"/><Relationship Id="rId4" Type="http://schemas.openxmlformats.org/officeDocument/2006/relationships/customXml" Target="../ink/ink38.xml"/></Relationships>
</file>

<file path=ppt/slides/_rels/slide3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notesSlide" Target="../notesSlides/notesSlide3.xml"/><Relationship Id="rId7" Type="http://schemas.openxmlformats.org/officeDocument/2006/relationships/customXml" Target="../ink/ink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emf"/><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93.emf"/><Relationship Id="rId3" Type="http://schemas.openxmlformats.org/officeDocument/2006/relationships/customXml" Target="../ink/ink39.xml"/><Relationship Id="rId7" Type="http://schemas.openxmlformats.org/officeDocument/2006/relationships/image" Target="../media/image90.emf"/><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customXml" Target="../ink/ink40.xml"/><Relationship Id="rId15" Type="http://schemas.openxmlformats.org/officeDocument/2006/relationships/image" Target="../media/image170.emf"/><Relationship Id="rId10" Type="http://schemas.openxmlformats.org/officeDocument/2006/relationships/customXml" Target="../ink/ink42.xml"/><Relationship Id="rId4" Type="http://schemas.openxmlformats.org/officeDocument/2006/relationships/image" Target="../media/image76.emf"/><Relationship Id="rId9" Type="http://schemas.openxmlformats.org/officeDocument/2006/relationships/image" Target="../media/image91.emf"/><Relationship Id="rId14" Type="http://schemas.openxmlformats.org/officeDocument/2006/relationships/customXml" Target="../ink/ink43.xml"/></Relationships>
</file>

<file path=ppt/slides/_rels/slide48.xml.rels><?xml version="1.0" encoding="UTF-8" standalone="yes"?>
<Relationships xmlns="http://schemas.openxmlformats.org/package/2006/relationships"><Relationship Id="rId8" Type="http://schemas.openxmlformats.org/officeDocument/2006/relationships/customXml" Target="../ink/ink46.xml"/><Relationship Id="rId13" Type="http://schemas.openxmlformats.org/officeDocument/2006/relationships/image" Target="../media/image93.emf"/><Relationship Id="rId3" Type="http://schemas.openxmlformats.org/officeDocument/2006/relationships/customXml" Target="../ink/ink44.xml"/><Relationship Id="rId7" Type="http://schemas.openxmlformats.org/officeDocument/2006/relationships/image" Target="../media/image90.emf"/><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customXml" Target="../ink/ink45.xml"/><Relationship Id="rId15" Type="http://schemas.openxmlformats.org/officeDocument/2006/relationships/image" Target="../media/image170.emf"/><Relationship Id="rId10" Type="http://schemas.openxmlformats.org/officeDocument/2006/relationships/customXml" Target="../ink/ink47.xml"/><Relationship Id="rId4" Type="http://schemas.openxmlformats.org/officeDocument/2006/relationships/image" Target="../media/image76.emf"/><Relationship Id="rId9" Type="http://schemas.openxmlformats.org/officeDocument/2006/relationships/image" Target="../media/image91.emf"/><Relationship Id="rId14" Type="http://schemas.openxmlformats.org/officeDocument/2006/relationships/customXml" Target="../ink/ink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customXml" Target="../ink/ink49.xml"/></Relationships>
</file>

<file path=ppt/slides/_rels/slide5.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notesSlide" Target="../notesSlides/notesSlide4.xml"/><Relationship Id="rId7" Type="http://schemas.openxmlformats.org/officeDocument/2006/relationships/customXml" Target="../ink/ink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emf"/><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3" Type="http://schemas.openxmlformats.org/officeDocument/2006/relationships/customXml" Target="../ink/ink50.xml"/><Relationship Id="rId42" Type="http://schemas.openxmlformats.org/officeDocument/2006/relationships/customXml" Target="../ink/ink52.xml"/><Relationship Id="rId47" Type="http://schemas.openxmlformats.org/officeDocument/2006/relationships/image" Target="../media/image200.emf"/><Relationship Id="rId46" Type="http://schemas.openxmlformats.org/officeDocument/2006/relationships/customXml" Target="../ink/ink54.xml"/><Relationship Id="rId2" Type="http://schemas.openxmlformats.org/officeDocument/2006/relationships/slideLayout" Target="../slideLayouts/slideLayout2.xml"/><Relationship Id="rId41" Type="http://schemas.openxmlformats.org/officeDocument/2006/relationships/image" Target="../media/image117.emf"/><Relationship Id="rId1" Type="http://schemas.openxmlformats.org/officeDocument/2006/relationships/tags" Target="../tags/tag15.xml"/><Relationship Id="rId45" Type="http://schemas.openxmlformats.org/officeDocument/2006/relationships/image" Target="../media/image190.emf"/><Relationship Id="rId5" Type="http://schemas.openxmlformats.org/officeDocument/2006/relationships/customXml" Target="../ink/ink51.xml"/><Relationship Id="rId44" Type="http://schemas.openxmlformats.org/officeDocument/2006/relationships/customXml" Target="../ink/ink53.xml"/><Relationship Id="rId4" Type="http://schemas.openxmlformats.org/officeDocument/2006/relationships/image" Target="../media/image76.emf"/><Relationship Id="rId43" Type="http://schemas.openxmlformats.org/officeDocument/2006/relationships/image" Target="../media/image118.emf"/></Relationships>
</file>

<file path=ppt/slides/_rels/slide51.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76.emf"/></Relationships>
</file>

<file path=ppt/slides/_rels/slide52.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19.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119.emf"/><Relationship Id="rId4" Type="http://schemas.openxmlformats.org/officeDocument/2006/relationships/customXml" Target="../ink/ink57.xml"/></Relationships>
</file>

<file path=ppt/slides/_rels/slide54.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55.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tiff"/></Relationships>
</file>

<file path=ppt/slides/_rels/slide6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ustomXml" Target="../ink/ink60.xml"/><Relationship Id="rId17" Type="http://schemas.openxmlformats.org/officeDocument/2006/relationships/image" Target="../media/image84.emf"/><Relationship Id="rId2" Type="http://schemas.openxmlformats.org/officeDocument/2006/relationships/image" Target="../media/image3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092" y="1122363"/>
            <a:ext cx="8783072" cy="2387600"/>
          </a:xfrm>
        </p:spPr>
        <p:txBody>
          <a:bodyPr>
            <a:normAutofit fontScale="90000"/>
          </a:bodyPr>
          <a:lstStyle/>
          <a:p>
            <a:r>
              <a:rPr lang="en-US" dirty="0" smtClean="0"/>
              <a:t>Retroactive interference in recognition memory</a:t>
            </a:r>
            <a:br>
              <a:rPr lang="en-US" dirty="0" smtClean="0"/>
            </a:br>
            <a:r>
              <a:rPr lang="en-US" sz="4000" dirty="0" smtClean="0"/>
              <a:t>The roles of mental effort, consolidation, and similarity</a:t>
            </a:r>
            <a:endParaRPr lang="en-US" sz="4000" dirty="0"/>
          </a:p>
        </p:txBody>
      </p:sp>
      <p:sp>
        <p:nvSpPr>
          <p:cNvPr id="3" name="Subtitle 2"/>
          <p:cNvSpPr>
            <a:spLocks noGrp="1"/>
          </p:cNvSpPr>
          <p:nvPr>
            <p:ph type="subTitle" idx="1"/>
          </p:nvPr>
        </p:nvSpPr>
        <p:spPr/>
        <p:txBody>
          <a:bodyPr>
            <a:normAutofit fontScale="70000" lnSpcReduction="20000"/>
          </a:bodyPr>
          <a:lstStyle/>
          <a:p>
            <a:r>
              <a:rPr lang="en-US" dirty="0" smtClean="0"/>
              <a:t>Caleb J. Picker</a:t>
            </a:r>
          </a:p>
          <a:p>
            <a:r>
              <a:rPr lang="en-US" dirty="0" smtClean="0"/>
              <a:t>Psychology Department</a:t>
            </a:r>
          </a:p>
          <a:p>
            <a:r>
              <a:rPr lang="en-US" dirty="0" smtClean="0"/>
              <a:t>University of Nevada, Las Vegas</a:t>
            </a:r>
            <a:endParaRPr lang="en-US" dirty="0"/>
          </a:p>
        </p:txBody>
      </p:sp>
    </p:spTree>
    <p:extLst>
      <p:ext uri="{BB962C8B-B14F-4D97-AF65-F5344CB8AC3E}">
        <p14:creationId xmlns:p14="http://schemas.microsoft.com/office/powerpoint/2010/main" val="1472214205"/>
      </p:ext>
    </p:extLst>
  </p:cSld>
  <p:clrMapOvr>
    <a:masterClrMapping/>
  </p:clrMapOvr>
  <mc:AlternateContent xmlns:mc="http://schemas.openxmlformats.org/markup-compatibility/2006" xmlns:p14="http://schemas.microsoft.com/office/powerpoint/2010/main">
    <mc:Choice Requires="p14">
      <p:transition spd="slow" p14:dur="2000" advTm="18628"/>
    </mc:Choice>
    <mc:Fallback xmlns="">
      <p:transition spd="slow" advTm="1862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effort and similarity</a:t>
            </a:r>
            <a:endParaRPr lang="en-US" dirty="0"/>
          </a:p>
        </p:txBody>
      </p:sp>
      <p:sp>
        <p:nvSpPr>
          <p:cNvPr id="6" name="TextBox 5"/>
          <p:cNvSpPr txBox="1"/>
          <p:nvPr/>
        </p:nvSpPr>
        <p:spPr>
          <a:xfrm>
            <a:off x="8096596" y="6344672"/>
            <a:ext cx="4372496"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Adapted from Dewar, Cowan, &amp; Della </a:t>
            </a:r>
            <a:r>
              <a:rPr lang="en-US" sz="1400" dirty="0" err="1" smtClean="0">
                <a:latin typeface="Arial" panose="020B0604020202020204" pitchFamily="34" charset="0"/>
                <a:cs typeface="Arial" panose="020B0604020202020204" pitchFamily="34" charset="0"/>
              </a:rPr>
              <a:t>Sala</a:t>
            </a:r>
            <a:r>
              <a:rPr lang="en-US" sz="1400" dirty="0" smtClean="0">
                <a:latin typeface="Arial" panose="020B0604020202020204" pitchFamily="34" charset="0"/>
                <a:cs typeface="Arial" panose="020B0604020202020204" pitchFamily="34" charset="0"/>
              </a:rPr>
              <a:t> (2007)</a:t>
            </a:r>
            <a:endParaRPr lang="en-US" sz="1400"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04859" y="760961"/>
            <a:ext cx="7251192" cy="5290673"/>
          </a:xfrm>
        </p:spPr>
      </p:pic>
    </p:spTree>
    <p:extLst>
      <p:ext uri="{BB962C8B-B14F-4D97-AF65-F5344CB8AC3E}">
        <p14:creationId xmlns:p14="http://schemas.microsoft.com/office/powerpoint/2010/main" val="3688932776"/>
      </p:ext>
    </p:extLst>
  </p:cSld>
  <p:clrMapOvr>
    <a:masterClrMapping/>
  </p:clrMapOvr>
  <mc:AlternateContent xmlns:mc="http://schemas.openxmlformats.org/markup-compatibility/2006" xmlns:p14="http://schemas.microsoft.com/office/powerpoint/2010/main">
    <mc:Choice Requires="p14">
      <p:transition spd="slow" p14:dur="2000" advTm="16692"/>
    </mc:Choice>
    <mc:Fallback xmlns="">
      <p:transition spd="slow" advTm="1669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know</a:t>
            </a:r>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92347" y="3420382"/>
              <a:ext cx="360" cy="360"/>
            </p14:xfrm>
          </p:contentPart>
        </mc:Choice>
        <mc:Fallback xmlns="">
          <p:pic>
            <p:nvPicPr>
              <p:cNvPr id="5" name="Ink 4"/>
              <p:cNvPicPr/>
              <p:nvPr/>
            </p:nvPicPr>
            <p:blipFill>
              <a:blip r:embed="rId5"/>
              <a:stretch>
                <a:fillRect/>
              </a:stretch>
            </p:blipFill>
            <p:spPr>
              <a:xfrm>
                <a:off x="8680467" y="340850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285907" y="3465742"/>
              <a:ext cx="360" cy="360"/>
            </p14:xfrm>
          </p:contentPart>
        </mc:Choice>
        <mc:Fallback xmlns="">
          <p:pic>
            <p:nvPicPr>
              <p:cNvPr id="7" name="Ink 6"/>
              <p:cNvPicPr/>
              <p:nvPr/>
            </p:nvPicPr>
            <p:blipFill>
              <a:blip r:embed="rId7"/>
              <a:stretch>
                <a:fillRect/>
              </a:stretch>
            </p:blipFill>
            <p:spPr>
              <a:xfrm>
                <a:off x="8274027" y="3453862"/>
                <a:ext cx="24120" cy="24120"/>
              </a:xfrm>
              <a:prstGeom prst="rect">
                <a:avLst/>
              </a:prstGeom>
            </p:spPr>
          </p:pic>
        </mc:Fallback>
      </mc:AlternateContent>
      <p:sp>
        <p:nvSpPr>
          <p:cNvPr id="3" name="Content Placeholder 2"/>
          <p:cNvSpPr>
            <a:spLocks noGrp="1"/>
          </p:cNvSpPr>
          <p:nvPr>
            <p:ph idx="1"/>
          </p:nvPr>
        </p:nvSpPr>
        <p:spPr/>
        <p:txBody>
          <a:bodyPr/>
          <a:lstStyle/>
          <a:p>
            <a:pPr marL="0" indent="0">
              <a:buNone/>
            </a:pPr>
            <a:r>
              <a:rPr lang="en-US" dirty="0" smtClean="0"/>
              <a:t>Any </a:t>
            </a:r>
            <a:r>
              <a:rPr lang="en-US" b="1" dirty="0"/>
              <a:t>m</a:t>
            </a:r>
            <a:r>
              <a:rPr lang="en-US" b="1" dirty="0" smtClean="0"/>
              <a:t>ental activity/effort </a:t>
            </a:r>
            <a:r>
              <a:rPr lang="en-US" dirty="0" smtClean="0"/>
              <a:t>could potentially </a:t>
            </a:r>
            <a:r>
              <a:rPr lang="en-US" i="1" dirty="0" smtClean="0"/>
              <a:t>disrupt</a:t>
            </a:r>
            <a:r>
              <a:rPr lang="en-US" dirty="0" smtClean="0"/>
              <a:t> consolidation and cause interference (Muller &amp; </a:t>
            </a:r>
            <a:r>
              <a:rPr lang="en-US" dirty="0" err="1" smtClean="0"/>
              <a:t>Pilzecker</a:t>
            </a:r>
            <a:r>
              <a:rPr lang="en-US" dirty="0" smtClean="0"/>
              <a:t>, 1900; Skaggs, 1925; 1931; Wixted, 2004)</a:t>
            </a:r>
          </a:p>
          <a:p>
            <a:pPr marL="0" indent="0">
              <a:buNone/>
            </a:pPr>
            <a:r>
              <a:rPr lang="en-US" dirty="0" smtClean="0"/>
              <a:t>The </a:t>
            </a:r>
            <a:r>
              <a:rPr lang="en-US" b="1" dirty="0" smtClean="0"/>
              <a:t>time point of disruption </a:t>
            </a:r>
            <a:r>
              <a:rPr lang="en-US" dirty="0" smtClean="0"/>
              <a:t>matters—mental activity that occurs immediately after study affects memory more because there is less time for consolidation (Wixted, 2004)</a:t>
            </a:r>
          </a:p>
          <a:p>
            <a:pPr marL="0" indent="0">
              <a:buNone/>
            </a:pPr>
            <a:r>
              <a:rPr lang="en-US" b="1" dirty="0" smtClean="0"/>
              <a:t>Similarity</a:t>
            </a:r>
            <a:r>
              <a:rPr lang="en-US" dirty="0" smtClean="0"/>
              <a:t> biases studied and interference items to feel familiar (Verde, 2004)</a:t>
            </a:r>
          </a:p>
          <a:p>
            <a:pPr marL="0" indent="0">
              <a:buNone/>
            </a:pPr>
            <a:endParaRPr lang="en-US" dirty="0"/>
          </a:p>
        </p:txBody>
      </p:sp>
    </p:spTree>
    <p:custDataLst>
      <p:tags r:id="rId1"/>
    </p:custDataLst>
    <p:extLst>
      <p:ext uri="{BB962C8B-B14F-4D97-AF65-F5344CB8AC3E}">
        <p14:creationId xmlns:p14="http://schemas.microsoft.com/office/powerpoint/2010/main" val="2017983821"/>
      </p:ext>
    </p:extLst>
  </p:cSld>
  <p:clrMapOvr>
    <a:masterClrMapping/>
  </p:clrMapOvr>
  <mc:AlternateContent xmlns:mc="http://schemas.openxmlformats.org/markup-compatibility/2006" xmlns:p14="http://schemas.microsoft.com/office/powerpoint/2010/main">
    <mc:Choice Requires="p14">
      <p:transition spd="slow" p14:dur="2000" advTm="65767"/>
    </mc:Choice>
    <mc:Fallback xmlns="">
      <p:transition spd="slow" advTm="657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know</a:t>
            </a:r>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92347" y="3420382"/>
              <a:ext cx="360" cy="360"/>
            </p14:xfrm>
          </p:contentPart>
        </mc:Choice>
        <mc:Fallback xmlns="">
          <p:pic>
            <p:nvPicPr>
              <p:cNvPr id="5" name="Ink 4"/>
              <p:cNvPicPr/>
              <p:nvPr/>
            </p:nvPicPr>
            <p:blipFill>
              <a:blip r:embed="rId5"/>
              <a:stretch>
                <a:fillRect/>
              </a:stretch>
            </p:blipFill>
            <p:spPr>
              <a:xfrm>
                <a:off x="8680467" y="340850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285907" y="3465742"/>
              <a:ext cx="360" cy="360"/>
            </p14:xfrm>
          </p:contentPart>
        </mc:Choice>
        <mc:Fallback xmlns="">
          <p:pic>
            <p:nvPicPr>
              <p:cNvPr id="7" name="Ink 6"/>
              <p:cNvPicPr/>
              <p:nvPr/>
            </p:nvPicPr>
            <p:blipFill>
              <a:blip r:embed="rId7"/>
              <a:stretch>
                <a:fillRect/>
              </a:stretch>
            </p:blipFill>
            <p:spPr>
              <a:xfrm>
                <a:off x="8274027" y="3453862"/>
                <a:ext cx="24120" cy="24120"/>
              </a:xfrm>
              <a:prstGeom prst="rect">
                <a:avLst/>
              </a:prstGeom>
            </p:spPr>
          </p:pic>
        </mc:Fallback>
      </mc:AlternateContent>
      <p:sp>
        <p:nvSpPr>
          <p:cNvPr id="3" name="Content Placeholder 2"/>
          <p:cNvSpPr>
            <a:spLocks noGrp="1"/>
          </p:cNvSpPr>
          <p:nvPr>
            <p:ph idx="1"/>
          </p:nvPr>
        </p:nvSpPr>
        <p:spPr/>
        <p:txBody>
          <a:bodyPr/>
          <a:lstStyle/>
          <a:p>
            <a:pPr marL="0" indent="0">
              <a:buNone/>
            </a:pPr>
            <a:r>
              <a:rPr lang="en-US" dirty="0" smtClean="0"/>
              <a:t>Fewer items </a:t>
            </a:r>
            <a:r>
              <a:rPr lang="en-US" i="1" dirty="0" smtClean="0"/>
              <a:t>recalled</a:t>
            </a:r>
            <a:r>
              <a:rPr lang="en-US" dirty="0" smtClean="0"/>
              <a:t> after learning new information than after rest (Muller &amp; </a:t>
            </a:r>
            <a:r>
              <a:rPr lang="en-US" dirty="0" err="1" smtClean="0"/>
              <a:t>Pilzecker</a:t>
            </a:r>
            <a:r>
              <a:rPr lang="en-US" dirty="0" smtClean="0"/>
              <a:t>, 1900)</a:t>
            </a:r>
          </a:p>
          <a:p>
            <a:pPr marL="0" indent="0">
              <a:buNone/>
            </a:pPr>
            <a:r>
              <a:rPr lang="en-US" b="1" dirty="0" smtClean="0"/>
              <a:t>Mental effort </a:t>
            </a:r>
            <a:r>
              <a:rPr lang="en-US" dirty="0" smtClean="0"/>
              <a:t>involved in learning new information may</a:t>
            </a:r>
            <a:r>
              <a:rPr lang="en-US" b="1" dirty="0" smtClean="0"/>
              <a:t> </a:t>
            </a:r>
            <a:r>
              <a:rPr lang="en-US" dirty="0" smtClean="0"/>
              <a:t>disrupt consolidation (Muller &amp; </a:t>
            </a:r>
            <a:r>
              <a:rPr lang="en-US" dirty="0" err="1" smtClean="0"/>
              <a:t>Pilzecker</a:t>
            </a:r>
            <a:r>
              <a:rPr lang="en-US" dirty="0" smtClean="0"/>
              <a:t>, 1900; Wixted, 2004) crucial for recollection-dependent recognition memory but not familiarity-dependent item recognition memory (e.g., sleep, Van der helm et al., 2011)</a:t>
            </a:r>
          </a:p>
          <a:p>
            <a:pPr marL="0" indent="0">
              <a:buNone/>
            </a:pPr>
            <a:r>
              <a:rPr lang="en-US" b="1" dirty="0" smtClean="0"/>
              <a:t>Similarity</a:t>
            </a:r>
            <a:r>
              <a:rPr lang="en-US" dirty="0" smtClean="0"/>
              <a:t> of new information to study materials results in more similar items in memory, biasing all items to feel familiar (Verde, 2004)</a:t>
            </a:r>
          </a:p>
          <a:p>
            <a:pPr marL="0" indent="0">
              <a:buNone/>
            </a:pPr>
            <a:endParaRPr lang="en-US" dirty="0"/>
          </a:p>
        </p:txBody>
      </p:sp>
    </p:spTree>
    <p:custDataLst>
      <p:tags r:id="rId1"/>
    </p:custDataLst>
    <p:extLst>
      <p:ext uri="{BB962C8B-B14F-4D97-AF65-F5344CB8AC3E}">
        <p14:creationId xmlns:p14="http://schemas.microsoft.com/office/powerpoint/2010/main" val="2530797453"/>
      </p:ext>
    </p:extLst>
  </p:cSld>
  <p:clrMapOvr>
    <a:masterClrMapping/>
  </p:clrMapOvr>
  <mc:AlternateContent xmlns:mc="http://schemas.openxmlformats.org/markup-compatibility/2006" xmlns:p14="http://schemas.microsoft.com/office/powerpoint/2010/main">
    <mc:Choice Requires="p14">
      <p:transition spd="slow" p14:dur="2000" advTm="48487"/>
    </mc:Choice>
    <mc:Fallback xmlns="">
      <p:transition spd="slow" advTm="484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dirty="0"/>
              <a:t>Does </a:t>
            </a:r>
            <a:r>
              <a:rPr lang="en-US" b="1" dirty="0"/>
              <a:t>mental effort </a:t>
            </a:r>
            <a:r>
              <a:rPr lang="en-US" dirty="0"/>
              <a:t>selectively affect recollection?</a:t>
            </a:r>
            <a:endParaRPr lang="en-US" dirty="0" smtClean="0"/>
          </a:p>
          <a:p>
            <a:pPr marL="0" indent="0">
              <a:buNone/>
            </a:pPr>
            <a:r>
              <a:rPr lang="en-US" dirty="0" smtClean="0"/>
              <a:t>2) </a:t>
            </a:r>
            <a:r>
              <a:rPr lang="en-US" dirty="0"/>
              <a:t>Does decreasing the amount of </a:t>
            </a:r>
            <a:r>
              <a:rPr lang="en-US" b="1" dirty="0"/>
              <a:t>time for consolidation </a:t>
            </a:r>
            <a:r>
              <a:rPr lang="en-US" dirty="0"/>
              <a:t>cause more forgetting (i.e., small recollection estimates)?</a:t>
            </a:r>
          </a:p>
          <a:p>
            <a:pPr marL="0" indent="0">
              <a:buNone/>
            </a:pPr>
            <a:r>
              <a:rPr lang="en-US" dirty="0" smtClean="0"/>
              <a:t>3) Does </a:t>
            </a:r>
            <a:r>
              <a:rPr lang="en-US" b="1" dirty="0" smtClean="0"/>
              <a:t>similarity</a:t>
            </a:r>
            <a:r>
              <a:rPr lang="en-US" dirty="0" smtClean="0"/>
              <a:t> of new information affect recollection and feelings of familiarity?</a:t>
            </a:r>
          </a:p>
          <a:p>
            <a:pPr marL="0" indent="0">
              <a:buNone/>
            </a:pPr>
            <a:r>
              <a:rPr lang="en-US" dirty="0"/>
              <a:t>4</a:t>
            </a:r>
            <a:r>
              <a:rPr lang="en-US" dirty="0" smtClean="0"/>
              <a:t>) How does having </a:t>
            </a:r>
            <a:r>
              <a:rPr lang="en-US" b="1" dirty="0" smtClean="0"/>
              <a:t>interference lures </a:t>
            </a:r>
            <a:r>
              <a:rPr lang="en-US" dirty="0" smtClean="0"/>
              <a:t>at test affect recollection and familiarity? </a:t>
            </a:r>
            <a:endParaRPr lang="en-US" dirty="0"/>
          </a:p>
        </p:txBody>
      </p:sp>
    </p:spTree>
    <p:custDataLst>
      <p:tags r:id="rId1"/>
    </p:custDataLst>
    <p:extLst>
      <p:ext uri="{BB962C8B-B14F-4D97-AF65-F5344CB8AC3E}">
        <p14:creationId xmlns:p14="http://schemas.microsoft.com/office/powerpoint/2010/main" val="2482120350"/>
      </p:ext>
    </p:extLst>
  </p:cSld>
  <p:clrMapOvr>
    <a:masterClrMapping/>
  </p:clrMapOvr>
  <mc:AlternateContent xmlns:mc="http://schemas.openxmlformats.org/markup-compatibility/2006" xmlns:p14="http://schemas.microsoft.com/office/powerpoint/2010/main">
    <mc:Choice Requires="p14">
      <p:transition spd="slow" p14:dur="2000" advTm="32922"/>
    </mc:Choice>
    <mc:Fallback xmlns="">
      <p:transition spd="slow" advTm="32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Mental effort and time point of disruption </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Research question</a:t>
            </a:r>
          </a:p>
          <a:p>
            <a:pPr marL="0" indent="0">
              <a:buNone/>
            </a:pPr>
            <a:r>
              <a:rPr lang="en-US" dirty="0" smtClean="0"/>
              <a:t>How does </a:t>
            </a:r>
            <a:r>
              <a:rPr lang="en-US" b="1" dirty="0" smtClean="0"/>
              <a:t>mental effort </a:t>
            </a:r>
            <a:r>
              <a:rPr lang="en-US" dirty="0" smtClean="0"/>
              <a:t>(compared to rest) and the </a:t>
            </a:r>
            <a:r>
              <a:rPr lang="en-US" b="1" dirty="0" smtClean="0"/>
              <a:t>time point of disruption</a:t>
            </a:r>
            <a:r>
              <a:rPr lang="en-US" dirty="0" smtClean="0"/>
              <a:t> affect memory?</a:t>
            </a:r>
          </a:p>
        </p:txBody>
      </p:sp>
    </p:spTree>
    <p:custDataLst>
      <p:tags r:id="rId1"/>
    </p:custDataLst>
    <p:extLst>
      <p:ext uri="{BB962C8B-B14F-4D97-AF65-F5344CB8AC3E}">
        <p14:creationId xmlns:p14="http://schemas.microsoft.com/office/powerpoint/2010/main" val="2478059335"/>
      </p:ext>
    </p:extLst>
  </p:cSld>
  <p:clrMapOvr>
    <a:masterClrMapping/>
  </p:clrMapOvr>
  <mc:AlternateContent xmlns:mc="http://schemas.openxmlformats.org/markup-compatibility/2006" xmlns:p14="http://schemas.microsoft.com/office/powerpoint/2010/main">
    <mc:Choice Requires="p14">
      <p:transition spd="slow" p14:dur="2000" advTm="24050"/>
    </mc:Choice>
    <mc:Fallback xmlns="">
      <p:transition spd="slow" advTm="240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82877"/>
          <a:stretch/>
        </p:blipFill>
        <p:spPr>
          <a:xfrm>
            <a:off x="3681047" y="1611204"/>
            <a:ext cx="1367692" cy="3626447"/>
          </a:xfrm>
          <a:prstGeom prst="rect">
            <a:avLst/>
          </a:prstGeom>
        </p:spPr>
      </p:pic>
    </p:spTree>
    <p:extLst>
      <p:ext uri="{BB962C8B-B14F-4D97-AF65-F5344CB8AC3E}">
        <p14:creationId xmlns:p14="http://schemas.microsoft.com/office/powerpoint/2010/main" val="375175011"/>
      </p:ext>
    </p:extLst>
  </p:cSld>
  <p:clrMapOvr>
    <a:masterClrMapping/>
  </p:clrMapOvr>
  <mc:AlternateContent xmlns:mc="http://schemas.openxmlformats.org/markup-compatibility/2006" xmlns:p14="http://schemas.microsoft.com/office/powerpoint/2010/main">
    <mc:Choice Requires="p14">
      <p:transition spd="slow" p14:dur="2000" advTm="9819"/>
    </mc:Choice>
    <mc:Fallback xmlns="">
      <p:transition spd="slow" advTm="981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 r="37282"/>
          <a:stretch/>
        </p:blipFill>
        <p:spPr>
          <a:xfrm>
            <a:off x="3681046" y="1611204"/>
            <a:ext cx="5009661" cy="3626447"/>
          </a:xfrm>
          <a:prstGeom prst="rect">
            <a:avLst/>
          </a:prstGeom>
        </p:spPr>
      </p:pic>
      <p:sp>
        <p:nvSpPr>
          <p:cNvPr id="4" name="Rectangle 3"/>
          <p:cNvSpPr/>
          <p:nvPr/>
        </p:nvSpPr>
        <p:spPr>
          <a:xfrm>
            <a:off x="5181599" y="2375877"/>
            <a:ext cx="3266831" cy="2102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514574"/>
      </p:ext>
    </p:extLst>
  </p:cSld>
  <p:clrMapOvr>
    <a:masterClrMapping/>
  </p:clrMapOvr>
  <mc:AlternateContent xmlns:mc="http://schemas.openxmlformats.org/markup-compatibility/2006" xmlns:p14="http://schemas.microsoft.com/office/powerpoint/2010/main">
    <mc:Choice Requires="p14">
      <p:transition spd="slow" p14:dur="2000" advTm="4404"/>
    </mc:Choice>
    <mc:Fallback xmlns="">
      <p:transition spd="slow" advTm="440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 r="37282"/>
          <a:stretch/>
        </p:blipFill>
        <p:spPr>
          <a:xfrm>
            <a:off x="3681046" y="1611204"/>
            <a:ext cx="5009661" cy="3626447"/>
          </a:xfrm>
          <a:prstGeom prst="rect">
            <a:avLst/>
          </a:prstGeom>
        </p:spPr>
      </p:pic>
      <p:sp>
        <p:nvSpPr>
          <p:cNvPr id="4" name="Rectangle 3"/>
          <p:cNvSpPr/>
          <p:nvPr/>
        </p:nvSpPr>
        <p:spPr>
          <a:xfrm>
            <a:off x="6346092" y="2375877"/>
            <a:ext cx="2102338" cy="2102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750299"/>
      </p:ext>
    </p:extLst>
  </p:cSld>
  <p:clrMapOvr>
    <a:masterClrMapping/>
  </p:clrMapOvr>
  <mc:AlternateContent xmlns:mc="http://schemas.openxmlformats.org/markup-compatibility/2006" xmlns:p14="http://schemas.microsoft.com/office/powerpoint/2010/main">
    <mc:Choice Requires="p14">
      <p:transition spd="slow" p14:dur="2000" advTm="20332"/>
    </mc:Choice>
    <mc:Fallback xmlns="">
      <p:transition spd="slow" advTm="2033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 r="37282"/>
          <a:stretch/>
        </p:blipFill>
        <p:spPr>
          <a:xfrm>
            <a:off x="3681046" y="1611204"/>
            <a:ext cx="5009661" cy="3626447"/>
          </a:xfrm>
          <a:prstGeom prst="rect">
            <a:avLst/>
          </a:prstGeom>
        </p:spPr>
      </p:pic>
      <p:sp>
        <p:nvSpPr>
          <p:cNvPr id="4" name="Rectangle 3"/>
          <p:cNvSpPr/>
          <p:nvPr/>
        </p:nvSpPr>
        <p:spPr>
          <a:xfrm>
            <a:off x="7596554" y="2373258"/>
            <a:ext cx="961292" cy="2102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71846" y="4110892"/>
            <a:ext cx="961292" cy="364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326916"/>
      </p:ext>
    </p:extLst>
  </p:cSld>
  <p:clrMapOvr>
    <a:masterClrMapping/>
  </p:clrMapOvr>
  <mc:AlternateContent xmlns:mc="http://schemas.openxmlformats.org/markup-compatibility/2006" xmlns:p14="http://schemas.microsoft.com/office/powerpoint/2010/main">
    <mc:Choice Requires="p14">
      <p:transition spd="slow" p14:dur="2000" advTm="1908"/>
    </mc:Choice>
    <mc:Fallback xmlns="">
      <p:transition spd="slow" advTm="190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 r="37282"/>
          <a:stretch/>
        </p:blipFill>
        <p:spPr>
          <a:xfrm>
            <a:off x="3681046" y="1611204"/>
            <a:ext cx="5009661" cy="3626447"/>
          </a:xfrm>
          <a:prstGeom prst="rect">
            <a:avLst/>
          </a:prstGeom>
        </p:spPr>
      </p:pic>
      <p:sp>
        <p:nvSpPr>
          <p:cNvPr id="5" name="Rectangle 4"/>
          <p:cNvSpPr/>
          <p:nvPr/>
        </p:nvSpPr>
        <p:spPr>
          <a:xfrm>
            <a:off x="6271846" y="4110892"/>
            <a:ext cx="961292" cy="364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031807"/>
      </p:ext>
    </p:extLst>
  </p:cSld>
  <p:clrMapOvr>
    <a:masterClrMapping/>
  </p:clrMapOvr>
  <mc:AlternateContent xmlns:mc="http://schemas.openxmlformats.org/markup-compatibility/2006" xmlns:p14="http://schemas.microsoft.com/office/powerpoint/2010/main">
    <mc:Choice Requires="p14">
      <p:transition spd="slow" p14:dur="2000" advTm="2659"/>
    </mc:Choice>
    <mc:Fallback xmlns="">
      <p:transition spd="slow" advTm="265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Consolidation</a:t>
            </a:r>
            <a:endParaRPr lang="en-US" dirty="0"/>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 b="-318"/>
          <a:stretch/>
        </p:blipFill>
        <p:spPr>
          <a:xfrm>
            <a:off x="3899336" y="769330"/>
            <a:ext cx="7254003" cy="5309737"/>
          </a:xfrm>
        </p:spPr>
      </p:pic>
      <p:sp>
        <p:nvSpPr>
          <p:cNvPr id="6" name="TextBox 5"/>
          <p:cNvSpPr txBox="1"/>
          <p:nvPr/>
        </p:nvSpPr>
        <p:spPr>
          <a:xfrm>
            <a:off x="8096596" y="6344672"/>
            <a:ext cx="4372496"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Adapted from Dewar, Cowan, &amp; Della </a:t>
            </a:r>
            <a:r>
              <a:rPr lang="en-US" sz="1400" dirty="0" err="1" smtClean="0">
                <a:latin typeface="Arial" panose="020B0604020202020204" pitchFamily="34" charset="0"/>
                <a:cs typeface="Arial" panose="020B0604020202020204" pitchFamily="34" charset="0"/>
              </a:rPr>
              <a:t>Sala</a:t>
            </a:r>
            <a:r>
              <a:rPr lang="en-US" sz="1400" dirty="0" smtClean="0">
                <a:latin typeface="Arial" panose="020B0604020202020204" pitchFamily="34" charset="0"/>
                <a:cs typeface="Arial" panose="020B0604020202020204" pitchFamily="34" charset="0"/>
              </a:rPr>
              <a:t> (2007)</a:t>
            </a:r>
            <a:endParaRPr lang="en-US" sz="1400" dirty="0">
              <a:latin typeface="Arial" panose="020B0604020202020204" pitchFamily="34" charset="0"/>
              <a:cs typeface="Arial" panose="020B0604020202020204" pitchFamily="34" charset="0"/>
            </a:endParaRPr>
          </a:p>
        </p:txBody>
      </p:sp>
      <p:sp>
        <p:nvSpPr>
          <p:cNvPr id="3" name="Rectangle 2"/>
          <p:cNvSpPr/>
          <p:nvPr/>
        </p:nvSpPr>
        <p:spPr>
          <a:xfrm>
            <a:off x="3732245" y="653143"/>
            <a:ext cx="6587412" cy="31257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777000" y="2211355"/>
            <a:ext cx="1918996" cy="1141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00661" y="5452188"/>
            <a:ext cx="1918996" cy="282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00661" y="3778898"/>
            <a:ext cx="1918996" cy="989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9816941"/>
      </p:ext>
    </p:extLst>
  </p:cSld>
  <p:clrMapOvr>
    <a:masterClrMapping/>
  </p:clrMapOvr>
  <mc:AlternateContent xmlns:mc="http://schemas.openxmlformats.org/markup-compatibility/2006" xmlns:p14="http://schemas.microsoft.com/office/powerpoint/2010/main">
    <mc:Choice Requires="p14">
      <p:transition spd="slow" p14:dur="2000" advTm="33402"/>
    </mc:Choice>
    <mc:Fallback xmlns="">
      <p:transition spd="slow" advTm="3340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 r="37282"/>
          <a:stretch/>
        </p:blipFill>
        <p:spPr>
          <a:xfrm>
            <a:off x="3681046" y="1611204"/>
            <a:ext cx="5009661" cy="3626447"/>
          </a:xfrm>
          <a:prstGeom prst="rect">
            <a:avLst/>
          </a:prstGeom>
        </p:spPr>
      </p:pic>
    </p:spTree>
    <p:extLst>
      <p:ext uri="{BB962C8B-B14F-4D97-AF65-F5344CB8AC3E}">
        <p14:creationId xmlns:p14="http://schemas.microsoft.com/office/powerpoint/2010/main" val="909426926"/>
      </p:ext>
    </p:extLst>
  </p:cSld>
  <p:clrMapOvr>
    <a:masterClrMapping/>
  </p:clrMapOvr>
  <mc:AlternateContent xmlns:mc="http://schemas.openxmlformats.org/markup-compatibility/2006" xmlns:p14="http://schemas.microsoft.com/office/powerpoint/2010/main">
    <mc:Choice Requires="p14">
      <p:transition spd="slow" p14:dur="2000" advTm="2817"/>
    </mc:Choice>
    <mc:Fallback xmlns="">
      <p:transition spd="slow" advTm="281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Design</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 r="-194"/>
          <a:stretch/>
        </p:blipFill>
        <p:spPr>
          <a:xfrm>
            <a:off x="3681046" y="1611204"/>
            <a:ext cx="8002954" cy="3626447"/>
          </a:xfrm>
          <a:prstGeom prst="rect">
            <a:avLst/>
          </a:prstGeom>
        </p:spPr>
      </p:pic>
    </p:spTree>
    <p:extLst>
      <p:ext uri="{BB962C8B-B14F-4D97-AF65-F5344CB8AC3E}">
        <p14:creationId xmlns:p14="http://schemas.microsoft.com/office/powerpoint/2010/main" val="494933221"/>
      </p:ext>
    </p:extLst>
  </p:cSld>
  <p:clrMapOvr>
    <a:masterClrMapping/>
  </p:clrMapOvr>
  <mc:AlternateContent xmlns:mc="http://schemas.openxmlformats.org/markup-compatibility/2006" xmlns:p14="http://schemas.microsoft.com/office/powerpoint/2010/main">
    <mc:Choice Requires="p14">
      <p:transition spd="slow" p14:dur="2000" advTm="6190"/>
    </mc:Choice>
    <mc:Fallback xmlns="">
      <p:transition spd="slow" advTm="619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Main effect of mental effort</a:t>
            </a:r>
            <a:endParaRPr lang="en-US" dirty="0"/>
          </a:p>
        </p:txBody>
      </p:sp>
      <p:sp>
        <p:nvSpPr>
          <p:cNvPr id="4" name="Content Placeholder 3"/>
          <p:cNvSpPr>
            <a:spLocks noGrp="1"/>
          </p:cNvSpPr>
          <p:nvPr>
            <p:ph idx="1"/>
          </p:nvPr>
        </p:nvSpPr>
        <p:spPr>
          <a:xfrm>
            <a:off x="3869268" y="864108"/>
            <a:ext cx="7315200" cy="1413579"/>
          </a:xfrm>
        </p:spPr>
        <p:txBody>
          <a:bodyPr>
            <a:normAutofit/>
          </a:bodyPr>
          <a:lstStyle/>
          <a:p>
            <a:pPr marL="0" indent="0">
              <a:buNone/>
            </a:pPr>
            <a:r>
              <a:rPr lang="en-US" b="1" dirty="0" smtClean="0"/>
              <a:t>Main effect of mental effort</a:t>
            </a:r>
            <a:r>
              <a:rPr lang="en-US" dirty="0" smtClean="0"/>
              <a:t>: If mental effort selectively affects recollection (but not familiarity), then more mental effort results in smaller recollection estimates.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733" y="2468879"/>
            <a:ext cx="7198822" cy="3608139"/>
          </a:xfrm>
          <a:prstGeom prst="rect">
            <a:avLst/>
          </a:prstGeom>
        </p:spPr>
      </p:pic>
    </p:spTree>
    <p:custDataLst>
      <p:tags r:id="rId1"/>
    </p:custDataLst>
    <p:extLst>
      <p:ext uri="{BB962C8B-B14F-4D97-AF65-F5344CB8AC3E}">
        <p14:creationId xmlns:p14="http://schemas.microsoft.com/office/powerpoint/2010/main" val="3206179660"/>
      </p:ext>
    </p:extLst>
  </p:cSld>
  <p:clrMapOvr>
    <a:masterClrMapping/>
  </p:clrMapOvr>
  <mc:AlternateContent xmlns:mc="http://schemas.openxmlformats.org/markup-compatibility/2006" xmlns:p14="http://schemas.microsoft.com/office/powerpoint/2010/main">
    <mc:Choice Requires="p14">
      <p:transition spd="slow" p14:dur="2000" advTm="16817"/>
    </mc:Choice>
    <mc:Fallback xmlns="">
      <p:transition spd="slow" advTm="168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Main effect of time for consolidation</a:t>
            </a:r>
            <a:endParaRPr lang="en-US" dirty="0"/>
          </a:p>
        </p:txBody>
      </p:sp>
      <p:sp>
        <p:nvSpPr>
          <p:cNvPr id="4" name="Content Placeholder 3"/>
          <p:cNvSpPr>
            <a:spLocks noGrp="1"/>
          </p:cNvSpPr>
          <p:nvPr>
            <p:ph idx="1"/>
          </p:nvPr>
        </p:nvSpPr>
        <p:spPr>
          <a:xfrm>
            <a:off x="3869268" y="864108"/>
            <a:ext cx="7315200" cy="1679587"/>
          </a:xfrm>
        </p:spPr>
        <p:txBody>
          <a:bodyPr>
            <a:normAutofit/>
          </a:bodyPr>
          <a:lstStyle/>
          <a:p>
            <a:pPr marL="0" indent="0">
              <a:buNone/>
            </a:pPr>
            <a:r>
              <a:rPr lang="en-US" b="1" dirty="0"/>
              <a:t>Main effect of time for consolidation</a:t>
            </a:r>
            <a:r>
              <a:rPr lang="en-US" dirty="0"/>
              <a:t>: If interference is greater </a:t>
            </a:r>
            <a:r>
              <a:rPr lang="en-US" dirty="0" smtClean="0"/>
              <a:t>when presented </a:t>
            </a:r>
            <a:r>
              <a:rPr lang="en-US" dirty="0"/>
              <a:t>immediately after study </a:t>
            </a:r>
            <a:r>
              <a:rPr lang="en-US" dirty="0" smtClean="0"/>
              <a:t>t</a:t>
            </a:r>
            <a:r>
              <a:rPr lang="en-US" dirty="0"/>
              <a:t>h</a:t>
            </a:r>
            <a:r>
              <a:rPr lang="en-US" dirty="0" smtClean="0"/>
              <a:t>an </a:t>
            </a:r>
            <a:r>
              <a:rPr lang="en-US" dirty="0"/>
              <a:t>later, </a:t>
            </a:r>
            <a:r>
              <a:rPr lang="en-US" dirty="0" smtClean="0"/>
              <a:t>t</a:t>
            </a:r>
            <a:r>
              <a:rPr lang="en-US" dirty="0"/>
              <a:t>h</a:t>
            </a:r>
            <a:r>
              <a:rPr lang="en-US" dirty="0" smtClean="0"/>
              <a:t>en </a:t>
            </a:r>
            <a:r>
              <a:rPr lang="en-US" dirty="0"/>
              <a:t>recollection estimates </a:t>
            </a:r>
            <a:r>
              <a:rPr lang="en-US" dirty="0" smtClean="0"/>
              <a:t>should </a:t>
            </a:r>
            <a:r>
              <a:rPr lang="en-US" dirty="0"/>
              <a:t>be smaller in </a:t>
            </a:r>
            <a:r>
              <a:rPr lang="en-US" dirty="0" smtClean="0"/>
              <a:t>the </a:t>
            </a:r>
            <a:r>
              <a:rPr lang="en-US" dirty="0"/>
              <a:t>0 minute condition </a:t>
            </a:r>
            <a:r>
              <a:rPr lang="en-US" dirty="0" smtClean="0"/>
              <a:t>t</a:t>
            </a:r>
            <a:r>
              <a:rPr lang="en-US" dirty="0"/>
              <a:t>h</a:t>
            </a:r>
            <a:r>
              <a:rPr lang="en-US" dirty="0" smtClean="0"/>
              <a:t>an </a:t>
            </a:r>
            <a:r>
              <a:rPr lang="en-US" dirty="0"/>
              <a:t>in </a:t>
            </a:r>
            <a:r>
              <a:rPr lang="en-US" dirty="0" smtClean="0"/>
              <a:t>other conditions.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140" y="2543695"/>
            <a:ext cx="7196328" cy="3515896"/>
          </a:xfrm>
          <a:prstGeom prst="rect">
            <a:avLst/>
          </a:prstGeom>
        </p:spPr>
      </p:pic>
    </p:spTree>
    <p:custDataLst>
      <p:tags r:id="rId1"/>
    </p:custDataLst>
    <p:extLst>
      <p:ext uri="{BB962C8B-B14F-4D97-AF65-F5344CB8AC3E}">
        <p14:creationId xmlns:p14="http://schemas.microsoft.com/office/powerpoint/2010/main" val="1536069050"/>
      </p:ext>
    </p:extLst>
  </p:cSld>
  <p:clrMapOvr>
    <a:masterClrMapping/>
  </p:clrMapOvr>
  <mc:AlternateContent xmlns:mc="http://schemas.openxmlformats.org/markup-compatibility/2006" xmlns:p14="http://schemas.microsoft.com/office/powerpoint/2010/main">
    <mc:Choice Requires="p14">
      <p:transition spd="slow" p14:dur="2000" advTm="20114"/>
    </mc:Choice>
    <mc:Fallback xmlns="">
      <p:transition spd="slow" advTm="201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Interaction</a:t>
            </a:r>
            <a:endParaRPr lang="en-US" dirty="0"/>
          </a:p>
        </p:txBody>
      </p:sp>
      <p:sp>
        <p:nvSpPr>
          <p:cNvPr id="4" name="Content Placeholder 3"/>
          <p:cNvSpPr>
            <a:spLocks noGrp="1"/>
          </p:cNvSpPr>
          <p:nvPr>
            <p:ph idx="1"/>
          </p:nvPr>
        </p:nvSpPr>
        <p:spPr>
          <a:xfrm>
            <a:off x="3869268" y="742805"/>
            <a:ext cx="7315200" cy="1020676"/>
          </a:xfrm>
        </p:spPr>
        <p:txBody>
          <a:bodyPr/>
          <a:lstStyle/>
          <a:p>
            <a:pPr marL="0" indent="0">
              <a:buNone/>
            </a:pPr>
            <a:r>
              <a:rPr lang="en-US" dirty="0" smtClean="0"/>
              <a:t>Effect of </a:t>
            </a:r>
            <a:r>
              <a:rPr lang="en-US" b="1" dirty="0" smtClean="0"/>
              <a:t>mental effort </a:t>
            </a:r>
            <a:r>
              <a:rPr lang="en-US" dirty="0" smtClean="0"/>
              <a:t>on recollection may depend on </a:t>
            </a:r>
            <a:r>
              <a:rPr lang="en-US" b="1" dirty="0" smtClean="0"/>
              <a:t>time point of disruption</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9268" y="1884784"/>
            <a:ext cx="7315200" cy="4142792"/>
          </a:xfrm>
          <a:prstGeom prst="rect">
            <a:avLst/>
          </a:prstGeom>
        </p:spPr>
      </p:pic>
    </p:spTree>
    <p:custDataLst>
      <p:tags r:id="rId1"/>
    </p:custDataLst>
    <p:extLst>
      <p:ext uri="{BB962C8B-B14F-4D97-AF65-F5344CB8AC3E}">
        <p14:creationId xmlns:p14="http://schemas.microsoft.com/office/powerpoint/2010/main" val="476765118"/>
      </p:ext>
    </p:extLst>
  </p:cSld>
  <p:clrMapOvr>
    <a:masterClrMapping/>
  </p:clrMapOvr>
  <mc:AlternateContent xmlns:mc="http://schemas.openxmlformats.org/markup-compatibility/2006" xmlns:p14="http://schemas.microsoft.com/office/powerpoint/2010/main">
    <mc:Choice Requires="p14">
      <p:transition spd="slow" p14:dur="2000" advTm="24578"/>
    </mc:Choice>
    <mc:Fallback xmlns="">
      <p:transition spd="slow" advTm="24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r>
              <a:rPr lang="en-US" dirty="0"/>
              <a:t> </a:t>
            </a:r>
            <a:r>
              <a:rPr lang="en-US" dirty="0" smtClean="0"/>
              <a:t>1: Tentative discussion</a:t>
            </a:r>
            <a:endParaRPr lang="en-US" dirty="0"/>
          </a:p>
        </p:txBody>
      </p:sp>
      <p:sp>
        <p:nvSpPr>
          <p:cNvPr id="4" name="Content Placeholder 3"/>
          <p:cNvSpPr>
            <a:spLocks noGrp="1"/>
          </p:cNvSpPr>
          <p:nvPr>
            <p:ph idx="1"/>
          </p:nvPr>
        </p:nvSpPr>
        <p:spPr/>
        <p:txBody>
          <a:bodyPr/>
          <a:lstStyle/>
          <a:p>
            <a:pPr marL="0" indent="0">
              <a:buNone/>
            </a:pPr>
            <a:r>
              <a:rPr lang="en-US" dirty="0" smtClean="0"/>
              <a:t>If obtained, these data would suggest </a:t>
            </a:r>
            <a:r>
              <a:rPr lang="en-US" dirty="0"/>
              <a:t>that </a:t>
            </a:r>
            <a:r>
              <a:rPr lang="en-US" dirty="0" smtClean="0"/>
              <a:t>mental effort disrupts consolidation of old information crucial </a:t>
            </a:r>
            <a:r>
              <a:rPr lang="en-US" dirty="0"/>
              <a:t>for the </a:t>
            </a:r>
            <a:r>
              <a:rPr lang="en-US" dirty="0" smtClean="0"/>
              <a:t>ability to recollect past information</a:t>
            </a:r>
            <a:endParaRPr lang="en-US"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139928" y="4414680"/>
              <a:ext cx="7200" cy="1080"/>
            </p14:xfrm>
          </p:contentPart>
        </mc:Choice>
        <mc:Fallback xmlns="">
          <p:pic>
            <p:nvPicPr>
              <p:cNvPr id="3" name="Ink 2"/>
              <p:cNvPicPr/>
              <p:nvPr/>
            </p:nvPicPr>
            <p:blipFill>
              <a:blip r:embed="rId3"/>
              <a:stretch>
                <a:fillRect/>
              </a:stretch>
            </p:blipFill>
            <p:spPr>
              <a:xfrm>
                <a:off x="4135968" y="4410720"/>
                <a:ext cx="15120" cy="9000"/>
              </a:xfrm>
              <a:prstGeom prst="rect">
                <a:avLst/>
              </a:prstGeom>
            </p:spPr>
          </p:pic>
        </mc:Fallback>
      </mc:AlternateContent>
    </p:spTree>
    <p:extLst>
      <p:ext uri="{BB962C8B-B14F-4D97-AF65-F5344CB8AC3E}">
        <p14:creationId xmlns:p14="http://schemas.microsoft.com/office/powerpoint/2010/main" val="885177733"/>
      </p:ext>
    </p:extLst>
  </p:cSld>
  <p:clrMapOvr>
    <a:masterClrMapping/>
  </p:clrMapOvr>
  <mc:AlternateContent xmlns:mc="http://schemas.openxmlformats.org/markup-compatibility/2006" xmlns:p14="http://schemas.microsoft.com/office/powerpoint/2010/main">
    <mc:Choice Requires="p14">
      <p:transition spd="slow" p14:dur="2000" advTm="7891"/>
    </mc:Choice>
    <mc:Fallback xmlns="">
      <p:transition spd="slow" advTm="7891"/>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72408"/>
          <a:stretch/>
        </p:blipFill>
        <p:spPr>
          <a:xfrm>
            <a:off x="4046913" y="839756"/>
            <a:ext cx="6958850" cy="1436913"/>
          </a:xfrm>
        </p:spPr>
      </p:pic>
    </p:spTree>
    <p:extLst>
      <p:ext uri="{BB962C8B-B14F-4D97-AF65-F5344CB8AC3E}">
        <p14:creationId xmlns:p14="http://schemas.microsoft.com/office/powerpoint/2010/main" val="2298031669"/>
      </p:ext>
    </p:extLst>
  </p:cSld>
  <p:clrMapOvr>
    <a:masterClrMapping/>
  </p:clrMapOvr>
  <mc:AlternateContent xmlns:mc="http://schemas.openxmlformats.org/markup-compatibility/2006" xmlns:p14="http://schemas.microsoft.com/office/powerpoint/2010/main">
    <mc:Choice Requires="p14">
      <p:transition spd="slow" p14:dur="2000" advTm="1806"/>
    </mc:Choice>
    <mc:Fallback xmlns="">
      <p:transition spd="slow" advTm="180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3" name="Rectangle 2"/>
          <p:cNvSpPr/>
          <p:nvPr/>
        </p:nvSpPr>
        <p:spPr>
          <a:xfrm>
            <a:off x="4795937" y="2323324"/>
            <a:ext cx="6130213" cy="2369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39984" y="5103850"/>
            <a:ext cx="6165779" cy="1057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0177" y="4285740"/>
            <a:ext cx="6165779" cy="743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477241"/>
      </p:ext>
    </p:extLst>
  </p:cSld>
  <p:clrMapOvr>
    <a:masterClrMapping/>
  </p:clrMapOvr>
  <mc:AlternateContent xmlns:mc="http://schemas.openxmlformats.org/markup-compatibility/2006" xmlns:p14="http://schemas.microsoft.com/office/powerpoint/2010/main">
    <mc:Choice Requires="p14">
      <p:transition spd="slow" p14:dur="2000" advTm="9653"/>
    </mc:Choice>
    <mc:Fallback xmlns="">
      <p:transition spd="slow" advTm="9653"/>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3" name="Rectangle 2"/>
          <p:cNvSpPr/>
          <p:nvPr/>
        </p:nvSpPr>
        <p:spPr>
          <a:xfrm>
            <a:off x="4795937" y="2323324"/>
            <a:ext cx="6130213" cy="2369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39984" y="5514392"/>
            <a:ext cx="6165779" cy="646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00177" y="4285740"/>
            <a:ext cx="6165779" cy="743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782948"/>
      </p:ext>
    </p:extLst>
  </p:cSld>
  <p:clrMapOvr>
    <a:masterClrMapping/>
  </p:clrMapOvr>
  <mc:AlternateContent xmlns:mc="http://schemas.openxmlformats.org/markup-compatibility/2006" xmlns:p14="http://schemas.microsoft.com/office/powerpoint/2010/main">
    <mc:Choice Requires="p14">
      <p:transition spd="slow" p14:dur="2000" advTm="3527"/>
    </mc:Choice>
    <mc:Fallback xmlns="">
      <p:transition spd="slow" advTm="3527"/>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3" name="Rectangle 2"/>
          <p:cNvSpPr/>
          <p:nvPr/>
        </p:nvSpPr>
        <p:spPr>
          <a:xfrm>
            <a:off x="4795937" y="2323324"/>
            <a:ext cx="6130213" cy="2369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39984" y="5514392"/>
            <a:ext cx="6165779" cy="646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09927" y="4285740"/>
            <a:ext cx="3856029" cy="7434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718999"/>
      </p:ext>
    </p:extLst>
  </p:cSld>
  <p:clrMapOvr>
    <a:masterClrMapping/>
  </p:clrMapOvr>
  <mc:AlternateContent xmlns:mc="http://schemas.openxmlformats.org/markup-compatibility/2006" xmlns:p14="http://schemas.microsoft.com/office/powerpoint/2010/main">
    <mc:Choice Requires="p14">
      <p:transition spd="slow" p14:dur="2000" advTm="934"/>
    </mc:Choice>
    <mc:Fallback xmlns="">
      <p:transition spd="slow" advTm="93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memory example experiment</a:t>
            </a:r>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92347" y="3420382"/>
              <a:ext cx="360" cy="360"/>
            </p14:xfrm>
          </p:contentPart>
        </mc:Choice>
        <mc:Fallback xmlns="">
          <p:pic>
            <p:nvPicPr>
              <p:cNvPr id="5" name="Ink 4"/>
              <p:cNvPicPr/>
              <p:nvPr/>
            </p:nvPicPr>
            <p:blipFill>
              <a:blip r:embed="rId6"/>
              <a:stretch>
                <a:fillRect/>
              </a:stretch>
            </p:blipFill>
            <p:spPr>
              <a:xfrm>
                <a:off x="8680467" y="340850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8285907" y="3465742"/>
              <a:ext cx="360" cy="360"/>
            </p14:xfrm>
          </p:contentPart>
        </mc:Choice>
        <mc:Fallback xmlns="">
          <p:pic>
            <p:nvPicPr>
              <p:cNvPr id="7" name="Ink 6"/>
              <p:cNvPicPr/>
              <p:nvPr/>
            </p:nvPicPr>
            <p:blipFill>
              <a:blip r:embed="rId6"/>
              <a:stretch>
                <a:fillRect/>
              </a:stretch>
            </p:blipFill>
            <p:spPr>
              <a:xfrm>
                <a:off x="8274027" y="3453862"/>
                <a:ext cx="24120" cy="24120"/>
              </a:xfrm>
              <a:prstGeom prst="rect">
                <a:avLst/>
              </a:prstGeom>
            </p:spPr>
          </p:pic>
        </mc:Fallback>
      </mc:AlternateContent>
      <p:pic>
        <p:nvPicPr>
          <p:cNvPr id="8" name="Content Placeholder 7"/>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r="67101"/>
          <a:stretch/>
        </p:blipFill>
        <p:spPr>
          <a:xfrm>
            <a:off x="3880930" y="2169985"/>
            <a:ext cx="2398572" cy="2508504"/>
          </a:xfrm>
        </p:spPr>
      </p:pic>
    </p:spTree>
    <p:custDataLst>
      <p:tags r:id="rId1"/>
    </p:custDataLst>
    <p:extLst>
      <p:ext uri="{BB962C8B-B14F-4D97-AF65-F5344CB8AC3E}">
        <p14:creationId xmlns:p14="http://schemas.microsoft.com/office/powerpoint/2010/main" val="2125203048"/>
      </p:ext>
    </p:extLst>
  </p:cSld>
  <p:clrMapOvr>
    <a:masterClrMapping/>
  </p:clrMapOvr>
  <mc:AlternateContent xmlns:mc="http://schemas.openxmlformats.org/markup-compatibility/2006" xmlns:p14="http://schemas.microsoft.com/office/powerpoint/2010/main">
    <mc:Choice Requires="p14">
      <p:transition spd="slow" p14:dur="2000" advTm="10414"/>
    </mc:Choice>
    <mc:Fallback xmlns="">
      <p:transition spd="slow" advTm="10414"/>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3" name="Rectangle 2"/>
          <p:cNvSpPr/>
          <p:nvPr/>
        </p:nvSpPr>
        <p:spPr>
          <a:xfrm>
            <a:off x="4795937" y="2323324"/>
            <a:ext cx="6130213" cy="2369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39984" y="5514392"/>
            <a:ext cx="6165779" cy="646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094687"/>
      </p:ext>
    </p:extLst>
  </p:cSld>
  <p:clrMapOvr>
    <a:masterClrMapping/>
  </p:clrMapOvr>
  <mc:AlternateContent xmlns:mc="http://schemas.openxmlformats.org/markup-compatibility/2006" xmlns:p14="http://schemas.microsoft.com/office/powerpoint/2010/main">
    <mc:Choice Requires="p14">
      <p:transition spd="slow" p14:dur="2000" advTm="1770"/>
    </mc:Choice>
    <mc:Fallback xmlns="">
      <p:transition spd="slow" advTm="177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3" name="Rectangle 2"/>
          <p:cNvSpPr/>
          <p:nvPr/>
        </p:nvSpPr>
        <p:spPr>
          <a:xfrm>
            <a:off x="4795937" y="2323324"/>
            <a:ext cx="6130213" cy="23699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32441" y="5514392"/>
            <a:ext cx="3373322" cy="646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290714"/>
      </p:ext>
    </p:extLst>
  </p:cSld>
  <p:clrMapOvr>
    <a:masterClrMapping/>
  </p:clrMapOvr>
  <mc:AlternateContent xmlns:mc="http://schemas.openxmlformats.org/markup-compatibility/2006" xmlns:p14="http://schemas.microsoft.com/office/powerpoint/2010/main">
    <mc:Choice Requires="p14">
      <p:transition spd="slow" p14:dur="2000" advTm="4429"/>
    </mc:Choice>
    <mc:Fallback xmlns="">
      <p:transition spd="slow" advTm="4429"/>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32441" y="5514392"/>
            <a:ext cx="3373322" cy="646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4803838" y="3586716"/>
              <a:ext cx="1900080" cy="1035720"/>
            </p14:xfrm>
          </p:contentPart>
        </mc:Choice>
        <mc:Fallback xmlns="">
          <p:pic>
            <p:nvPicPr>
              <p:cNvPr id="27" name="Ink 26"/>
              <p:cNvPicPr/>
              <p:nvPr/>
            </p:nvPicPr>
            <p:blipFill>
              <a:blip r:embed="rId5"/>
              <a:stretch>
                <a:fillRect/>
              </a:stretch>
            </p:blipFill>
            <p:spPr>
              <a:xfrm>
                <a:off x="4776478" y="3537396"/>
                <a:ext cx="1976040" cy="111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6836758" y="2471076"/>
              <a:ext cx="4017600" cy="1598040"/>
            </p14:xfrm>
          </p:contentPart>
        </mc:Choice>
        <mc:Fallback xmlns="">
          <p:pic>
            <p:nvPicPr>
              <p:cNvPr id="29" name="Ink 28"/>
              <p:cNvPicPr/>
              <p:nvPr/>
            </p:nvPicPr>
            <p:blipFill>
              <a:blip r:embed="rId7"/>
              <a:stretch>
                <a:fillRect/>
              </a:stretch>
            </p:blipFill>
            <p:spPr>
              <a:xfrm>
                <a:off x="6807598" y="2412396"/>
                <a:ext cx="411264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p14:cNvContentPartPr/>
              <p14:nvPr/>
            </p14:nvContentPartPr>
            <p14:xfrm>
              <a:off x="7617038" y="5742866"/>
              <a:ext cx="360" cy="360"/>
            </p14:xfrm>
          </p:contentPart>
        </mc:Choice>
        <mc:Fallback xmlns="">
          <p:pic>
            <p:nvPicPr>
              <p:cNvPr id="30" name="Ink 29"/>
              <p:cNvPicPr/>
              <p:nvPr/>
            </p:nvPicPr>
            <p:blipFill>
              <a:blip r:embed="rId9"/>
              <a:stretch>
                <a:fillRect/>
              </a:stretch>
            </p:blipFill>
            <p:spPr>
              <a:xfrm>
                <a:off x="7578878" y="5704706"/>
                <a:ext cx="76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p14:cNvContentPartPr/>
              <p14:nvPr/>
            </p14:nvContentPartPr>
            <p14:xfrm>
              <a:off x="8924038" y="2510676"/>
              <a:ext cx="1837800" cy="1420920"/>
            </p14:xfrm>
          </p:contentPart>
        </mc:Choice>
        <mc:Fallback xmlns="">
          <p:pic>
            <p:nvPicPr>
              <p:cNvPr id="32" name="Ink 31"/>
              <p:cNvPicPr/>
              <p:nvPr/>
            </p:nvPicPr>
            <p:blipFill>
              <a:blip r:embed="rId11"/>
              <a:stretch>
                <a:fillRect/>
              </a:stretch>
            </p:blipFill>
            <p:spPr>
              <a:xfrm>
                <a:off x="8877958" y="2462436"/>
                <a:ext cx="1933920" cy="151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p14:cNvContentPartPr/>
              <p14:nvPr/>
            </p14:nvContentPartPr>
            <p14:xfrm>
              <a:off x="8431198" y="2468916"/>
              <a:ext cx="1440" cy="6480"/>
            </p14:xfrm>
          </p:contentPart>
        </mc:Choice>
        <mc:Fallback xmlns="">
          <p:pic>
            <p:nvPicPr>
              <p:cNvPr id="35" name="Ink 34"/>
              <p:cNvPicPr/>
              <p:nvPr/>
            </p:nvPicPr>
            <p:blipFill>
              <a:blip r:embed="rId13"/>
              <a:stretch>
                <a:fillRect/>
              </a:stretch>
            </p:blipFill>
            <p:spPr>
              <a:xfrm>
                <a:off x="8420398" y="2457036"/>
                <a:ext cx="24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p14:cNvContentPartPr/>
              <p14:nvPr/>
            </p14:nvContentPartPr>
            <p14:xfrm>
              <a:off x="8428678" y="2477916"/>
              <a:ext cx="360" cy="360"/>
            </p14:xfrm>
          </p:contentPart>
        </mc:Choice>
        <mc:Fallback xmlns="">
          <p:pic>
            <p:nvPicPr>
              <p:cNvPr id="36" name="Ink 35"/>
              <p:cNvPicPr/>
              <p:nvPr/>
            </p:nvPicPr>
            <p:blipFill>
              <a:blip r:embed="rId15"/>
              <a:stretch>
                <a:fillRect/>
              </a:stretch>
            </p:blipFill>
            <p:spPr>
              <a:xfrm>
                <a:off x="8418958" y="246819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p14:cNvContentPartPr/>
              <p14:nvPr/>
            </p14:nvContentPartPr>
            <p14:xfrm>
              <a:off x="6972838" y="2472516"/>
              <a:ext cx="1458360" cy="908640"/>
            </p14:xfrm>
          </p:contentPart>
        </mc:Choice>
        <mc:Fallback xmlns="">
          <p:pic>
            <p:nvPicPr>
              <p:cNvPr id="38" name="Ink 37"/>
              <p:cNvPicPr/>
              <p:nvPr/>
            </p:nvPicPr>
            <p:blipFill>
              <a:blip r:embed="rId17"/>
              <a:stretch>
                <a:fillRect/>
              </a:stretch>
            </p:blipFill>
            <p:spPr>
              <a:xfrm>
                <a:off x="6933958" y="2441556"/>
                <a:ext cx="1528200" cy="97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68"/>
              <p14:cNvContentPartPr/>
              <p14:nvPr/>
            </p14:nvContentPartPr>
            <p14:xfrm>
              <a:off x="5200918" y="4420476"/>
              <a:ext cx="369360" cy="91440"/>
            </p14:xfrm>
          </p:contentPart>
        </mc:Choice>
        <mc:Fallback xmlns="">
          <p:pic>
            <p:nvPicPr>
              <p:cNvPr id="69" name="Ink 68"/>
              <p:cNvPicPr/>
              <p:nvPr/>
            </p:nvPicPr>
            <p:blipFill>
              <a:blip r:embed="rId19"/>
              <a:stretch>
                <a:fillRect/>
              </a:stretch>
            </p:blipFill>
            <p:spPr>
              <a:xfrm>
                <a:off x="5158438" y="4385916"/>
                <a:ext cx="438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1" name="Ink 70"/>
              <p14:cNvContentPartPr/>
              <p14:nvPr/>
            </p14:nvContentPartPr>
            <p14:xfrm>
              <a:off x="8367478" y="2460636"/>
              <a:ext cx="186120" cy="25560"/>
            </p14:xfrm>
          </p:contentPart>
        </mc:Choice>
        <mc:Fallback xmlns="">
          <p:pic>
            <p:nvPicPr>
              <p:cNvPr id="71" name="Ink 70"/>
              <p:cNvPicPr/>
              <p:nvPr/>
            </p:nvPicPr>
            <p:blipFill>
              <a:blip r:embed="rId21"/>
              <a:stretch>
                <a:fillRect/>
              </a:stretch>
            </p:blipFill>
            <p:spPr>
              <a:xfrm>
                <a:off x="8340838" y="2414556"/>
                <a:ext cx="255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Ink 72"/>
              <p14:cNvContentPartPr/>
              <p14:nvPr/>
            </p14:nvContentPartPr>
            <p14:xfrm>
              <a:off x="8965438" y="2467116"/>
              <a:ext cx="143280" cy="44640"/>
            </p14:xfrm>
          </p:contentPart>
        </mc:Choice>
        <mc:Fallback xmlns="">
          <p:pic>
            <p:nvPicPr>
              <p:cNvPr id="73" name="Ink 72"/>
              <p:cNvPicPr/>
              <p:nvPr/>
            </p:nvPicPr>
            <p:blipFill>
              <a:blip r:embed="rId23"/>
              <a:stretch>
                <a:fillRect/>
              </a:stretch>
            </p:blipFill>
            <p:spPr>
              <a:xfrm>
                <a:off x="8941318" y="2432196"/>
                <a:ext cx="182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6" name="Ink 75"/>
              <p14:cNvContentPartPr/>
              <p14:nvPr/>
            </p14:nvContentPartPr>
            <p14:xfrm>
              <a:off x="6782398" y="3436236"/>
              <a:ext cx="91080" cy="71640"/>
            </p14:xfrm>
          </p:contentPart>
        </mc:Choice>
        <mc:Fallback xmlns="">
          <p:pic>
            <p:nvPicPr>
              <p:cNvPr id="76" name="Ink 75"/>
              <p:cNvPicPr/>
              <p:nvPr/>
            </p:nvPicPr>
            <p:blipFill>
              <a:blip r:embed="rId25"/>
              <a:stretch>
                <a:fillRect/>
              </a:stretch>
            </p:blipFill>
            <p:spPr>
              <a:xfrm>
                <a:off x="6756580" y="3413556"/>
                <a:ext cx="1265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5" name="Ink 84"/>
              <p14:cNvContentPartPr/>
              <p14:nvPr/>
            </p14:nvContentPartPr>
            <p14:xfrm>
              <a:off x="6359038" y="3691836"/>
              <a:ext cx="111600" cy="155880"/>
            </p14:xfrm>
          </p:contentPart>
        </mc:Choice>
        <mc:Fallback xmlns="">
          <p:pic>
            <p:nvPicPr>
              <p:cNvPr id="85" name="Ink 84"/>
              <p:cNvPicPr/>
              <p:nvPr/>
            </p:nvPicPr>
            <p:blipFill>
              <a:blip r:embed="rId27"/>
              <a:stretch>
                <a:fillRect/>
              </a:stretch>
            </p:blipFill>
            <p:spPr>
              <a:xfrm>
                <a:off x="6319924" y="3663036"/>
                <a:ext cx="1797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Ink 85"/>
              <p14:cNvContentPartPr/>
              <p14:nvPr/>
            </p14:nvContentPartPr>
            <p14:xfrm>
              <a:off x="6728398" y="3491676"/>
              <a:ext cx="181440" cy="144720"/>
            </p14:xfrm>
          </p:contentPart>
        </mc:Choice>
        <mc:Fallback xmlns="">
          <p:pic>
            <p:nvPicPr>
              <p:cNvPr id="86" name="Ink 85"/>
              <p:cNvPicPr/>
              <p:nvPr/>
            </p:nvPicPr>
            <p:blipFill>
              <a:blip r:embed="rId29"/>
              <a:stretch>
                <a:fillRect/>
              </a:stretch>
            </p:blipFill>
            <p:spPr>
              <a:xfrm>
                <a:off x="6695344" y="3460356"/>
                <a:ext cx="247549" cy="208800"/>
              </a:xfrm>
              <a:prstGeom prst="rect">
                <a:avLst/>
              </a:prstGeom>
            </p:spPr>
          </p:pic>
        </mc:Fallback>
      </mc:AlternateContent>
    </p:spTree>
    <p:extLst>
      <p:ext uri="{BB962C8B-B14F-4D97-AF65-F5344CB8AC3E}">
        <p14:creationId xmlns:p14="http://schemas.microsoft.com/office/powerpoint/2010/main" val="641404901"/>
      </p:ext>
    </p:extLst>
  </p:cSld>
  <p:clrMapOvr>
    <a:masterClrMapping/>
  </p:clrMapOvr>
  <mc:AlternateContent xmlns:mc="http://schemas.openxmlformats.org/markup-compatibility/2006" xmlns:p14="http://schemas.microsoft.com/office/powerpoint/2010/main">
    <mc:Choice Requires="p14">
      <p:transition spd="slow" p14:dur="2000" advTm="26309"/>
    </mc:Choice>
    <mc:Fallback xmlns="">
      <p:transition spd="slow" advTm="26309"/>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Skaggs-Robinson hypothesis </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27" name="Ink 26"/>
              <p14:cNvContentPartPr/>
              <p14:nvPr/>
            </p14:nvContentPartPr>
            <p14:xfrm>
              <a:off x="4803838" y="3586716"/>
              <a:ext cx="1900080" cy="1035720"/>
            </p14:xfrm>
          </p:contentPart>
        </mc:Choice>
        <mc:Fallback xmlns="">
          <p:pic>
            <p:nvPicPr>
              <p:cNvPr id="27" name="Ink 26"/>
              <p:cNvPicPr/>
              <p:nvPr/>
            </p:nvPicPr>
            <p:blipFill>
              <a:blip r:embed="rId5"/>
              <a:stretch>
                <a:fillRect/>
              </a:stretch>
            </p:blipFill>
            <p:spPr>
              <a:xfrm>
                <a:off x="4776478" y="3537396"/>
                <a:ext cx="1976040" cy="1119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6836758" y="2471076"/>
              <a:ext cx="4017600" cy="1598040"/>
            </p14:xfrm>
          </p:contentPart>
        </mc:Choice>
        <mc:Fallback xmlns="">
          <p:pic>
            <p:nvPicPr>
              <p:cNvPr id="29" name="Ink 28"/>
              <p:cNvPicPr/>
              <p:nvPr/>
            </p:nvPicPr>
            <p:blipFill>
              <a:blip r:embed="rId7"/>
              <a:stretch>
                <a:fillRect/>
              </a:stretch>
            </p:blipFill>
            <p:spPr>
              <a:xfrm>
                <a:off x="6807598" y="2412396"/>
                <a:ext cx="4112640" cy="172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p14:cNvContentPartPr/>
              <p14:nvPr/>
            </p14:nvContentPartPr>
            <p14:xfrm>
              <a:off x="7617038" y="5742866"/>
              <a:ext cx="360" cy="360"/>
            </p14:xfrm>
          </p:contentPart>
        </mc:Choice>
        <mc:Fallback xmlns="">
          <p:pic>
            <p:nvPicPr>
              <p:cNvPr id="30" name="Ink 29"/>
              <p:cNvPicPr/>
              <p:nvPr/>
            </p:nvPicPr>
            <p:blipFill>
              <a:blip r:embed="rId9"/>
              <a:stretch>
                <a:fillRect/>
              </a:stretch>
            </p:blipFill>
            <p:spPr>
              <a:xfrm>
                <a:off x="7578878" y="5704706"/>
                <a:ext cx="76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p14:cNvContentPartPr/>
              <p14:nvPr/>
            </p14:nvContentPartPr>
            <p14:xfrm>
              <a:off x="8924038" y="2510676"/>
              <a:ext cx="1837800" cy="1420920"/>
            </p14:xfrm>
          </p:contentPart>
        </mc:Choice>
        <mc:Fallback xmlns="">
          <p:pic>
            <p:nvPicPr>
              <p:cNvPr id="32" name="Ink 31"/>
              <p:cNvPicPr/>
              <p:nvPr/>
            </p:nvPicPr>
            <p:blipFill>
              <a:blip r:embed="rId11"/>
              <a:stretch>
                <a:fillRect/>
              </a:stretch>
            </p:blipFill>
            <p:spPr>
              <a:xfrm>
                <a:off x="8877958" y="2462436"/>
                <a:ext cx="1933920" cy="151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p14:cNvContentPartPr/>
              <p14:nvPr/>
            </p14:nvContentPartPr>
            <p14:xfrm>
              <a:off x="8431198" y="2468916"/>
              <a:ext cx="1440" cy="6480"/>
            </p14:xfrm>
          </p:contentPart>
        </mc:Choice>
        <mc:Fallback xmlns="">
          <p:pic>
            <p:nvPicPr>
              <p:cNvPr id="35" name="Ink 34"/>
              <p:cNvPicPr/>
              <p:nvPr/>
            </p:nvPicPr>
            <p:blipFill>
              <a:blip r:embed="rId13"/>
              <a:stretch>
                <a:fillRect/>
              </a:stretch>
            </p:blipFill>
            <p:spPr>
              <a:xfrm>
                <a:off x="8420398" y="2457036"/>
                <a:ext cx="24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p14:cNvContentPartPr/>
              <p14:nvPr/>
            </p14:nvContentPartPr>
            <p14:xfrm>
              <a:off x="8428678" y="2477916"/>
              <a:ext cx="360" cy="360"/>
            </p14:xfrm>
          </p:contentPart>
        </mc:Choice>
        <mc:Fallback xmlns="">
          <p:pic>
            <p:nvPicPr>
              <p:cNvPr id="36" name="Ink 35"/>
              <p:cNvPicPr/>
              <p:nvPr/>
            </p:nvPicPr>
            <p:blipFill>
              <a:blip r:embed="rId15"/>
              <a:stretch>
                <a:fillRect/>
              </a:stretch>
            </p:blipFill>
            <p:spPr>
              <a:xfrm>
                <a:off x="8418958" y="2468196"/>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p14:cNvContentPartPr/>
              <p14:nvPr/>
            </p14:nvContentPartPr>
            <p14:xfrm>
              <a:off x="6972838" y="2472516"/>
              <a:ext cx="1458360" cy="908640"/>
            </p14:xfrm>
          </p:contentPart>
        </mc:Choice>
        <mc:Fallback xmlns="">
          <p:pic>
            <p:nvPicPr>
              <p:cNvPr id="38" name="Ink 37"/>
              <p:cNvPicPr/>
              <p:nvPr/>
            </p:nvPicPr>
            <p:blipFill>
              <a:blip r:embed="rId17"/>
              <a:stretch>
                <a:fillRect/>
              </a:stretch>
            </p:blipFill>
            <p:spPr>
              <a:xfrm>
                <a:off x="6933958" y="2441556"/>
                <a:ext cx="1528200" cy="97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9" name="Ink 68"/>
              <p14:cNvContentPartPr/>
              <p14:nvPr/>
            </p14:nvContentPartPr>
            <p14:xfrm>
              <a:off x="5200918" y="4420476"/>
              <a:ext cx="369360" cy="91440"/>
            </p14:xfrm>
          </p:contentPart>
        </mc:Choice>
        <mc:Fallback xmlns="">
          <p:pic>
            <p:nvPicPr>
              <p:cNvPr id="69" name="Ink 68"/>
              <p:cNvPicPr/>
              <p:nvPr/>
            </p:nvPicPr>
            <p:blipFill>
              <a:blip r:embed="rId19"/>
              <a:stretch>
                <a:fillRect/>
              </a:stretch>
            </p:blipFill>
            <p:spPr>
              <a:xfrm>
                <a:off x="5158438" y="4385916"/>
                <a:ext cx="438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1" name="Ink 70"/>
              <p14:cNvContentPartPr/>
              <p14:nvPr/>
            </p14:nvContentPartPr>
            <p14:xfrm>
              <a:off x="8367478" y="2460636"/>
              <a:ext cx="186120" cy="25560"/>
            </p14:xfrm>
          </p:contentPart>
        </mc:Choice>
        <mc:Fallback xmlns="">
          <p:pic>
            <p:nvPicPr>
              <p:cNvPr id="71" name="Ink 70"/>
              <p:cNvPicPr/>
              <p:nvPr/>
            </p:nvPicPr>
            <p:blipFill>
              <a:blip r:embed="rId21"/>
              <a:stretch>
                <a:fillRect/>
              </a:stretch>
            </p:blipFill>
            <p:spPr>
              <a:xfrm>
                <a:off x="8340838" y="2414556"/>
                <a:ext cx="255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3" name="Ink 72"/>
              <p14:cNvContentPartPr/>
              <p14:nvPr/>
            </p14:nvContentPartPr>
            <p14:xfrm>
              <a:off x="8965438" y="2467116"/>
              <a:ext cx="143280" cy="44640"/>
            </p14:xfrm>
          </p:contentPart>
        </mc:Choice>
        <mc:Fallback xmlns="">
          <p:pic>
            <p:nvPicPr>
              <p:cNvPr id="73" name="Ink 72"/>
              <p:cNvPicPr/>
              <p:nvPr/>
            </p:nvPicPr>
            <p:blipFill>
              <a:blip r:embed="rId23"/>
              <a:stretch>
                <a:fillRect/>
              </a:stretch>
            </p:blipFill>
            <p:spPr>
              <a:xfrm>
                <a:off x="8941318" y="2432196"/>
                <a:ext cx="1828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6" name="Ink 75"/>
              <p14:cNvContentPartPr/>
              <p14:nvPr/>
            </p14:nvContentPartPr>
            <p14:xfrm>
              <a:off x="6782398" y="3436236"/>
              <a:ext cx="91080" cy="71640"/>
            </p14:xfrm>
          </p:contentPart>
        </mc:Choice>
        <mc:Fallback xmlns="">
          <p:pic>
            <p:nvPicPr>
              <p:cNvPr id="76" name="Ink 75"/>
              <p:cNvPicPr/>
              <p:nvPr/>
            </p:nvPicPr>
            <p:blipFill>
              <a:blip r:embed="rId25"/>
              <a:stretch>
                <a:fillRect/>
              </a:stretch>
            </p:blipFill>
            <p:spPr>
              <a:xfrm>
                <a:off x="6756580" y="3413556"/>
                <a:ext cx="1265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5" name="Ink 84"/>
              <p14:cNvContentPartPr/>
              <p14:nvPr/>
            </p14:nvContentPartPr>
            <p14:xfrm>
              <a:off x="6359038" y="3691836"/>
              <a:ext cx="111600" cy="155880"/>
            </p14:xfrm>
          </p:contentPart>
        </mc:Choice>
        <mc:Fallback xmlns="">
          <p:pic>
            <p:nvPicPr>
              <p:cNvPr id="85" name="Ink 84"/>
              <p:cNvPicPr/>
              <p:nvPr/>
            </p:nvPicPr>
            <p:blipFill>
              <a:blip r:embed="rId27"/>
              <a:stretch>
                <a:fillRect/>
              </a:stretch>
            </p:blipFill>
            <p:spPr>
              <a:xfrm>
                <a:off x="6319924" y="3663036"/>
                <a:ext cx="1797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6" name="Ink 85"/>
              <p14:cNvContentPartPr/>
              <p14:nvPr/>
            </p14:nvContentPartPr>
            <p14:xfrm>
              <a:off x="6728398" y="3491676"/>
              <a:ext cx="181440" cy="144720"/>
            </p14:xfrm>
          </p:contentPart>
        </mc:Choice>
        <mc:Fallback xmlns="">
          <p:pic>
            <p:nvPicPr>
              <p:cNvPr id="86" name="Ink 85"/>
              <p:cNvPicPr/>
              <p:nvPr/>
            </p:nvPicPr>
            <p:blipFill>
              <a:blip r:embed="rId29"/>
              <a:stretch>
                <a:fillRect/>
              </a:stretch>
            </p:blipFill>
            <p:spPr>
              <a:xfrm>
                <a:off x="6695344" y="3460356"/>
                <a:ext cx="247549" cy="208800"/>
              </a:xfrm>
              <a:prstGeom prst="rect">
                <a:avLst/>
              </a:prstGeom>
            </p:spPr>
          </p:pic>
        </mc:Fallback>
      </mc:AlternateContent>
    </p:spTree>
    <p:extLst>
      <p:ext uri="{BB962C8B-B14F-4D97-AF65-F5344CB8AC3E}">
        <p14:creationId xmlns:p14="http://schemas.microsoft.com/office/powerpoint/2010/main" val="1823126112"/>
      </p:ext>
    </p:extLst>
  </p:cSld>
  <p:clrMapOvr>
    <a:masterClrMapping/>
  </p:clrMapOvr>
  <mc:AlternateContent xmlns:mc="http://schemas.openxmlformats.org/markup-compatibility/2006" xmlns:p14="http://schemas.microsoft.com/office/powerpoint/2010/main">
    <mc:Choice Requires="p14">
      <p:transition spd="slow" p14:dur="2000" advTm="3524"/>
    </mc:Choice>
    <mc:Fallback xmlns="">
      <p:transition spd="slow" advTm="3524"/>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a:t>
            </a:r>
            <a:endParaRPr lang="en-US" dirty="0"/>
          </a:p>
        </p:txBody>
      </p:sp>
      <p:sp>
        <p:nvSpPr>
          <p:cNvPr id="4" name="Content Placeholder 3"/>
          <p:cNvSpPr>
            <a:spLocks noGrp="1"/>
          </p:cNvSpPr>
          <p:nvPr>
            <p:ph idx="1"/>
          </p:nvPr>
        </p:nvSpPr>
        <p:spPr/>
        <p:txBody>
          <a:bodyPr>
            <a:normAutofit/>
          </a:bodyPr>
          <a:lstStyle/>
          <a:p>
            <a:pPr marL="0" indent="0">
              <a:buNone/>
            </a:pPr>
            <a:endParaRPr lang="en-US" b="1" dirty="0" smtClean="0"/>
          </a:p>
          <a:p>
            <a:pPr marL="0" indent="0">
              <a:buNone/>
            </a:pPr>
            <a:r>
              <a:rPr lang="en-US" sz="2400" b="1" dirty="0" smtClean="0"/>
              <a:t>Research questions</a:t>
            </a:r>
          </a:p>
          <a:p>
            <a:pPr marL="0" indent="0">
              <a:buNone/>
            </a:pPr>
            <a:r>
              <a:rPr lang="en-US" dirty="0" smtClean="0"/>
              <a:t>How does </a:t>
            </a:r>
            <a:r>
              <a:rPr lang="en-US" b="1" dirty="0"/>
              <a:t>similarity</a:t>
            </a:r>
            <a:r>
              <a:rPr lang="en-US" dirty="0"/>
              <a:t> </a:t>
            </a:r>
            <a:r>
              <a:rPr lang="en-US" dirty="0" smtClean="0"/>
              <a:t>affect recollection </a:t>
            </a:r>
            <a:r>
              <a:rPr lang="en-US" dirty="0"/>
              <a:t>and </a:t>
            </a:r>
            <a:r>
              <a:rPr lang="en-US" dirty="0" smtClean="0"/>
              <a:t>familiarity estimates?</a:t>
            </a:r>
            <a:endParaRPr lang="en-US" dirty="0"/>
          </a:p>
          <a:p>
            <a:pPr marL="0" indent="0">
              <a:buNone/>
            </a:pPr>
            <a:r>
              <a:rPr lang="en-US" dirty="0" smtClean="0"/>
              <a:t>Is interference only observed when </a:t>
            </a:r>
            <a:r>
              <a:rPr lang="en-US" b="1" dirty="0" smtClean="0"/>
              <a:t>interference lures</a:t>
            </a:r>
            <a:r>
              <a:rPr lang="en-US" dirty="0" smtClean="0"/>
              <a:t> are incorrect answers at test?</a:t>
            </a:r>
            <a:endParaRPr lang="en-US" dirty="0"/>
          </a:p>
          <a:p>
            <a:pPr marL="0" indent="0">
              <a:buNone/>
            </a:pPr>
            <a:r>
              <a:rPr lang="en-US" dirty="0" smtClean="0"/>
              <a:t>Interference </a:t>
            </a:r>
            <a:r>
              <a:rPr lang="en-US" dirty="0"/>
              <a:t>may only be observed if </a:t>
            </a:r>
            <a:r>
              <a:rPr lang="en-US" dirty="0" smtClean="0"/>
              <a:t>it telling apart studied and </a:t>
            </a:r>
            <a:r>
              <a:rPr lang="en-US" b="1" dirty="0" smtClean="0"/>
              <a:t>interference lures</a:t>
            </a:r>
            <a:r>
              <a:rPr lang="en-US" dirty="0" smtClean="0"/>
              <a:t> is required (Chandler </a:t>
            </a:r>
            <a:r>
              <a:rPr lang="en-US" dirty="0"/>
              <a:t>&amp; </a:t>
            </a:r>
            <a:r>
              <a:rPr lang="en-US" dirty="0" err="1"/>
              <a:t>Gargano</a:t>
            </a:r>
            <a:r>
              <a:rPr lang="en-US" dirty="0"/>
              <a:t>, </a:t>
            </a:r>
            <a:r>
              <a:rPr lang="en-US" dirty="0" smtClean="0"/>
              <a:t>1998</a:t>
            </a:r>
            <a:r>
              <a:rPr lang="en-US" dirty="0"/>
              <a:t>)</a:t>
            </a:r>
            <a:endParaRPr lang="en-US" b="1" dirty="0"/>
          </a:p>
          <a:p>
            <a:pPr marL="0" indent="0">
              <a:buNone/>
            </a:pPr>
            <a:endParaRPr lang="en-US"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139928" y="4414680"/>
              <a:ext cx="7200" cy="1080"/>
            </p14:xfrm>
          </p:contentPart>
        </mc:Choice>
        <mc:Fallback xmlns="">
          <p:pic>
            <p:nvPicPr>
              <p:cNvPr id="3" name="Ink 2"/>
              <p:cNvPicPr/>
              <p:nvPr/>
            </p:nvPicPr>
            <p:blipFill>
              <a:blip r:embed="rId5"/>
              <a:stretch>
                <a:fillRect/>
              </a:stretch>
            </p:blipFill>
            <p:spPr>
              <a:xfrm>
                <a:off x="4135968" y="4410720"/>
                <a:ext cx="15120" cy="9000"/>
              </a:xfrm>
              <a:prstGeom prst="rect">
                <a:avLst/>
              </a:prstGeom>
            </p:spPr>
          </p:pic>
        </mc:Fallback>
      </mc:AlternateContent>
    </p:spTree>
    <p:custDataLst>
      <p:tags r:id="rId1"/>
    </p:custDataLst>
    <p:extLst>
      <p:ext uri="{BB962C8B-B14F-4D97-AF65-F5344CB8AC3E}">
        <p14:creationId xmlns:p14="http://schemas.microsoft.com/office/powerpoint/2010/main" val="2223556027"/>
      </p:ext>
    </p:extLst>
  </p:cSld>
  <p:clrMapOvr>
    <a:masterClrMapping/>
  </p:clrMapOvr>
  <mc:AlternateContent xmlns:mc="http://schemas.openxmlformats.org/markup-compatibility/2006" xmlns:p14="http://schemas.microsoft.com/office/powerpoint/2010/main">
    <mc:Choice Requires="p14">
      <p:transition spd="slow" p14:dur="2000" advTm="59559"/>
    </mc:Choice>
    <mc:Fallback xmlns="">
      <p:transition spd="slow" advTm="595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45" t="-167" r="83817" b="167"/>
          <a:stretch/>
        </p:blipFill>
        <p:spPr>
          <a:xfrm>
            <a:off x="3890867" y="626250"/>
            <a:ext cx="1184988" cy="5577694"/>
          </a:xfrm>
          <a:prstGeom prst="rect">
            <a:avLst/>
          </a:prstGeom>
        </p:spPr>
      </p:pic>
      <p:sp>
        <p:nvSpPr>
          <p:cNvPr id="8" name="Rectangle 7"/>
          <p:cNvSpPr/>
          <p:nvPr/>
        </p:nvSpPr>
        <p:spPr>
          <a:xfrm>
            <a:off x="4786604" y="2491273"/>
            <a:ext cx="307909" cy="55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29200" y="3051110"/>
            <a:ext cx="307909" cy="643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898596"/>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37802"/>
          <a:stretch/>
        </p:blipFill>
        <p:spPr>
          <a:xfrm>
            <a:off x="3825552" y="635581"/>
            <a:ext cx="4805264" cy="5577694"/>
          </a:xfrm>
          <a:prstGeom prst="rect">
            <a:avLst/>
          </a:prstGeom>
        </p:spPr>
      </p:pic>
      <p:sp>
        <p:nvSpPr>
          <p:cNvPr id="8" name="Rectangle 7"/>
          <p:cNvSpPr/>
          <p:nvPr/>
        </p:nvSpPr>
        <p:spPr>
          <a:xfrm>
            <a:off x="4786604" y="2491273"/>
            <a:ext cx="531845" cy="55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33864" y="3051110"/>
            <a:ext cx="284585"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2575" y="379632"/>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8668" y="1315803"/>
            <a:ext cx="1838131" cy="3666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288213"/>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37802"/>
          <a:stretch/>
        </p:blipFill>
        <p:spPr>
          <a:xfrm>
            <a:off x="3825552" y="635581"/>
            <a:ext cx="4805264" cy="5577694"/>
          </a:xfrm>
          <a:prstGeom prst="rect">
            <a:avLst/>
          </a:prstGeom>
        </p:spPr>
      </p:pic>
      <p:sp>
        <p:nvSpPr>
          <p:cNvPr id="8" name="Rectangle 7"/>
          <p:cNvSpPr/>
          <p:nvPr/>
        </p:nvSpPr>
        <p:spPr>
          <a:xfrm>
            <a:off x="4786604" y="2491273"/>
            <a:ext cx="531845" cy="55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33864" y="3051110"/>
            <a:ext cx="284585" cy="373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2575" y="379632"/>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8668" y="1315802"/>
            <a:ext cx="1838131" cy="2705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854318"/>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37802"/>
          <a:stretch/>
        </p:blipFill>
        <p:spPr>
          <a:xfrm>
            <a:off x="3825552" y="635581"/>
            <a:ext cx="4805264" cy="5577694"/>
          </a:xfrm>
          <a:prstGeom prst="rect">
            <a:avLst/>
          </a:prstGeom>
        </p:spPr>
      </p:pic>
      <p:sp>
        <p:nvSpPr>
          <p:cNvPr id="8" name="Rectangle 7"/>
          <p:cNvSpPr/>
          <p:nvPr/>
        </p:nvSpPr>
        <p:spPr>
          <a:xfrm>
            <a:off x="4786604" y="2491273"/>
            <a:ext cx="531845" cy="559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33864" y="3051110"/>
            <a:ext cx="284585" cy="1306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2575" y="379632"/>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8668" y="1315802"/>
            <a:ext cx="1838131" cy="2108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069907"/>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37802"/>
          <a:stretch/>
        </p:blipFill>
        <p:spPr>
          <a:xfrm>
            <a:off x="3825552" y="635581"/>
            <a:ext cx="4805264" cy="5577694"/>
          </a:xfrm>
          <a:prstGeom prst="rect">
            <a:avLst/>
          </a:prstGeom>
        </p:spPr>
      </p:pic>
      <p:sp>
        <p:nvSpPr>
          <p:cNvPr id="8" name="Rectangle 7"/>
          <p:cNvSpPr/>
          <p:nvPr/>
        </p:nvSpPr>
        <p:spPr>
          <a:xfrm>
            <a:off x="4786604" y="2491273"/>
            <a:ext cx="531845" cy="4665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2575" y="379632"/>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8668" y="1315802"/>
            <a:ext cx="1838131" cy="1446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461128"/>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memory example experiment</a:t>
            </a:r>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92347" y="3420382"/>
              <a:ext cx="360" cy="360"/>
            </p14:xfrm>
          </p:contentPart>
        </mc:Choice>
        <mc:Fallback xmlns="">
          <p:pic>
            <p:nvPicPr>
              <p:cNvPr id="5" name="Ink 4"/>
              <p:cNvPicPr/>
              <p:nvPr/>
            </p:nvPicPr>
            <p:blipFill>
              <a:blip r:embed="rId6"/>
              <a:stretch>
                <a:fillRect/>
              </a:stretch>
            </p:blipFill>
            <p:spPr>
              <a:xfrm>
                <a:off x="8680467" y="340850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8285907" y="3465742"/>
              <a:ext cx="360" cy="360"/>
            </p14:xfrm>
          </p:contentPart>
        </mc:Choice>
        <mc:Fallback xmlns="">
          <p:pic>
            <p:nvPicPr>
              <p:cNvPr id="7" name="Ink 6"/>
              <p:cNvPicPr/>
              <p:nvPr/>
            </p:nvPicPr>
            <p:blipFill>
              <a:blip r:embed="rId6"/>
              <a:stretch>
                <a:fillRect/>
              </a:stretch>
            </p:blipFill>
            <p:spPr>
              <a:xfrm>
                <a:off x="8274027" y="3453862"/>
                <a:ext cx="24120" cy="24120"/>
              </a:xfrm>
              <a:prstGeom prst="rect">
                <a:avLst/>
              </a:prstGeom>
            </p:spPr>
          </p:pic>
        </mc:Fallback>
      </mc:AlternateContent>
      <p:pic>
        <p:nvPicPr>
          <p:cNvPr id="8" name="Content Placeholder 7"/>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l="1" r="-473"/>
          <a:stretch/>
        </p:blipFill>
        <p:spPr>
          <a:xfrm>
            <a:off x="3880929" y="2169985"/>
            <a:ext cx="7325135" cy="2508504"/>
          </a:xfrm>
        </p:spPr>
      </p:pic>
      <p:sp>
        <p:nvSpPr>
          <p:cNvPr id="3" name="Rectangle 2"/>
          <p:cNvSpPr/>
          <p:nvPr/>
        </p:nvSpPr>
        <p:spPr>
          <a:xfrm>
            <a:off x="6186196" y="2169985"/>
            <a:ext cx="2369975" cy="2508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411478" y="4823926"/>
            <a:ext cx="2780522"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Intact or rearranged?</a:t>
            </a:r>
            <a:endParaRPr lang="en-US"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141055330"/>
      </p:ext>
    </p:extLst>
  </p:cSld>
  <p:clrMapOvr>
    <a:masterClrMapping/>
  </p:clrMapOvr>
  <mc:AlternateContent xmlns:mc="http://schemas.openxmlformats.org/markup-compatibility/2006" xmlns:p14="http://schemas.microsoft.com/office/powerpoint/2010/main">
    <mc:Choice Requires="p14">
      <p:transition spd="slow" p14:dur="2000" advTm="10414"/>
    </mc:Choice>
    <mc:Fallback xmlns="">
      <p:transition spd="slow" advTm="10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r="37802"/>
          <a:stretch/>
        </p:blipFill>
        <p:spPr>
          <a:xfrm>
            <a:off x="3825552" y="635581"/>
            <a:ext cx="4805264" cy="5577694"/>
          </a:xfrm>
          <a:prstGeom prst="rect">
            <a:avLst/>
          </a:prstGeom>
        </p:spPr>
      </p:pic>
      <p:sp>
        <p:nvSpPr>
          <p:cNvPr id="8" name="Rectangle 7"/>
          <p:cNvSpPr/>
          <p:nvPr/>
        </p:nvSpPr>
        <p:spPr>
          <a:xfrm>
            <a:off x="4786604" y="2491274"/>
            <a:ext cx="531845" cy="205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2575" y="379632"/>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8668" y="1343796"/>
            <a:ext cx="1838131" cy="79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804951"/>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37802"/>
          <a:stretch/>
        </p:blipFill>
        <p:spPr>
          <a:xfrm>
            <a:off x="3825552" y="635581"/>
            <a:ext cx="4805264" cy="5577694"/>
          </a:xfrm>
          <a:prstGeom prst="rect">
            <a:avLst/>
          </a:prstGeom>
        </p:spPr>
      </p:pic>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32575" y="379632"/>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927324"/>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 r="119"/>
          <a:stretch/>
        </p:blipFill>
        <p:spPr>
          <a:xfrm>
            <a:off x="3825551" y="635581"/>
            <a:ext cx="7716415" cy="5577694"/>
          </a:xfrm>
          <a:prstGeom prst="rect">
            <a:avLst/>
          </a:prstGeom>
        </p:spPr>
      </p:pic>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87881" y="1123836"/>
            <a:ext cx="2754086" cy="4496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513607"/>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 r="119"/>
          <a:stretch/>
        </p:blipFill>
        <p:spPr>
          <a:xfrm>
            <a:off x="3825551" y="635581"/>
            <a:ext cx="7716415" cy="5577694"/>
          </a:xfrm>
          <a:prstGeom prst="rect">
            <a:avLst/>
          </a:prstGeom>
        </p:spPr>
      </p:pic>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87881" y="3340359"/>
            <a:ext cx="2754086" cy="2279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477696"/>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 r="119"/>
          <a:stretch/>
        </p:blipFill>
        <p:spPr>
          <a:xfrm>
            <a:off x="3825551" y="635581"/>
            <a:ext cx="7716415" cy="5577694"/>
          </a:xfrm>
          <a:prstGeom prst="rect">
            <a:avLst/>
          </a:prstGeom>
        </p:spPr>
      </p:pic>
      <p:sp>
        <p:nvSpPr>
          <p:cNvPr id="6" name="Rectangle 5"/>
          <p:cNvSpPr/>
          <p:nvPr/>
        </p:nvSpPr>
        <p:spPr>
          <a:xfrm>
            <a:off x="8228044" y="5620138"/>
            <a:ext cx="3220617" cy="8490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87881" y="3620277"/>
            <a:ext cx="2754086" cy="1999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791766"/>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 r="119"/>
          <a:stretch/>
        </p:blipFill>
        <p:spPr>
          <a:xfrm>
            <a:off x="3825551" y="635581"/>
            <a:ext cx="7716415" cy="5577694"/>
          </a:xfrm>
          <a:prstGeom prst="rect">
            <a:avLst/>
          </a:prstGeom>
        </p:spPr>
      </p:pic>
      <p:sp>
        <p:nvSpPr>
          <p:cNvPr id="9" name="Rectangle 8"/>
          <p:cNvSpPr/>
          <p:nvPr/>
        </p:nvSpPr>
        <p:spPr>
          <a:xfrm>
            <a:off x="8787881" y="3620277"/>
            <a:ext cx="2754086" cy="2183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068062"/>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 r="119"/>
          <a:stretch/>
        </p:blipFill>
        <p:spPr>
          <a:xfrm>
            <a:off x="3825551" y="635581"/>
            <a:ext cx="7716415" cy="5577694"/>
          </a:xfrm>
          <a:prstGeom prst="rect">
            <a:avLst/>
          </a:prstGeom>
        </p:spPr>
      </p:pic>
    </p:spTree>
    <p:extLst>
      <p:ext uri="{BB962C8B-B14F-4D97-AF65-F5344CB8AC3E}">
        <p14:creationId xmlns:p14="http://schemas.microsoft.com/office/powerpoint/2010/main" val="4055295356"/>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Logic for test type</a:t>
            </a:r>
            <a:endParaRPr lang="en-US" dirty="0"/>
          </a:p>
        </p:txBody>
      </p:sp>
      <p:sp>
        <p:nvSpPr>
          <p:cNvPr id="4" name="Content Placeholder 3"/>
          <p:cNvSpPr>
            <a:spLocks noGrp="1"/>
          </p:cNvSpPr>
          <p:nvPr>
            <p:ph idx="1"/>
          </p:nvPr>
        </p:nvSpPr>
        <p:spPr>
          <a:xfrm>
            <a:off x="3869268" y="785140"/>
            <a:ext cx="7315200" cy="5582413"/>
          </a:xfrm>
        </p:spPr>
        <p:txBody>
          <a:bodyPr>
            <a:normAutofit/>
          </a:bodyPr>
          <a:lstStyle/>
          <a:p>
            <a:pPr marL="0" indent="0">
              <a:buNone/>
            </a:pPr>
            <a:r>
              <a:rPr lang="en-US" b="1" dirty="0" smtClean="0"/>
              <a:t>Logic for interference lures</a:t>
            </a:r>
          </a:p>
          <a:p>
            <a:pPr marL="0" indent="0">
              <a:buNone/>
            </a:pPr>
            <a:r>
              <a:rPr lang="en-US" dirty="0" smtClean="0"/>
              <a:t>Discrimination required between intact and interference lures</a:t>
            </a:r>
            <a:r>
              <a:rPr lang="en-US" dirty="0"/>
              <a:t>, </a:t>
            </a:r>
            <a:r>
              <a:rPr lang="en-US" dirty="0" smtClean="0"/>
              <a:t>hurts performance because interference mistaken for old items</a:t>
            </a:r>
          </a:p>
          <a:p>
            <a:pPr marL="0" indent="0">
              <a:buNone/>
            </a:pPr>
            <a:r>
              <a:rPr lang="en-US" i="1" dirty="0" smtClean="0"/>
              <a:t>Recollection</a:t>
            </a:r>
            <a:r>
              <a:rPr lang="en-US" dirty="0" smtClean="0"/>
              <a:t>: </a:t>
            </a:r>
            <a:r>
              <a:rPr lang="en-US" dirty="0"/>
              <a:t>h</a:t>
            </a:r>
            <a:r>
              <a:rPr lang="en-US" dirty="0" smtClean="0"/>
              <a:t>urt most at hig</a:t>
            </a:r>
            <a:r>
              <a:rPr lang="en-US" dirty="0"/>
              <a:t>h</a:t>
            </a:r>
            <a:r>
              <a:rPr lang="en-US" dirty="0" smtClean="0"/>
              <a:t> similarity</a:t>
            </a:r>
          </a:p>
          <a:p>
            <a:pPr marL="0" indent="0">
              <a:buNone/>
            </a:pPr>
            <a:r>
              <a:rPr lang="en-US" i="1" dirty="0" smtClean="0"/>
              <a:t>Familiarity</a:t>
            </a:r>
            <a:r>
              <a:rPr lang="en-US" dirty="0" smtClean="0"/>
              <a:t>: greatest at high similarity</a:t>
            </a:r>
          </a:p>
          <a:p>
            <a:pPr marL="0" indent="0">
              <a:buNone/>
            </a:pPr>
            <a:r>
              <a:rPr lang="en-US" b="1" dirty="0" smtClean="0"/>
              <a:t>Logic for pair recognition (new lures)</a:t>
            </a:r>
          </a:p>
          <a:p>
            <a:pPr marL="0" indent="0">
              <a:buNone/>
            </a:pPr>
            <a:r>
              <a:rPr lang="en-US" dirty="0" smtClean="0"/>
              <a:t>Discrimination not required, benefits performance because interference mistaken for old items</a:t>
            </a:r>
          </a:p>
          <a:p>
            <a:pPr marL="0" indent="0">
              <a:buNone/>
            </a:pPr>
            <a:r>
              <a:rPr lang="en-US" i="1" dirty="0"/>
              <a:t>Recollection</a:t>
            </a:r>
            <a:r>
              <a:rPr lang="en-US" dirty="0"/>
              <a:t>: </a:t>
            </a:r>
            <a:r>
              <a:rPr lang="en-US" dirty="0" smtClean="0"/>
              <a:t>greatest at high similarity</a:t>
            </a:r>
          </a:p>
          <a:p>
            <a:pPr marL="0" indent="0">
              <a:buNone/>
            </a:pPr>
            <a:r>
              <a:rPr lang="en-US" i="1" dirty="0" smtClean="0"/>
              <a:t>Familiarity</a:t>
            </a:r>
            <a:r>
              <a:rPr lang="en-US" dirty="0"/>
              <a:t>: greatest at </a:t>
            </a:r>
            <a:r>
              <a:rPr lang="en-US" dirty="0" smtClean="0"/>
              <a:t>high similarity</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7037208" y="4156560"/>
              <a:ext cx="61560" cy="124560"/>
            </p14:xfrm>
          </p:contentPart>
        </mc:Choice>
        <mc:Fallback xmlns="">
          <p:pic>
            <p:nvPicPr>
              <p:cNvPr id="9" name="Ink 8"/>
              <p:cNvPicPr/>
              <p:nvPr/>
            </p:nvPicPr>
            <p:blipFill>
              <a:blip r:embed="rId7"/>
              <a:stretch>
                <a:fillRect/>
              </a:stretch>
            </p:blipFill>
            <p:spPr>
              <a:xfrm>
                <a:off x="7023888" y="4147920"/>
                <a:ext cx="781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7991928" y="6382440"/>
              <a:ext cx="1294920" cy="420120"/>
            </p14:xfrm>
          </p:contentPart>
        </mc:Choice>
        <mc:Fallback xmlns="">
          <p:pic>
            <p:nvPicPr>
              <p:cNvPr id="13" name="Ink 12"/>
              <p:cNvPicPr/>
              <p:nvPr/>
            </p:nvPicPr>
            <p:blipFill>
              <a:blip r:embed="rId9"/>
              <a:stretch>
                <a:fillRect/>
              </a:stretch>
            </p:blipFill>
            <p:spPr>
              <a:xfrm>
                <a:off x="7985448" y="6378120"/>
                <a:ext cx="13075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7354008" y="4341960"/>
              <a:ext cx="27000" cy="49680"/>
            </p14:xfrm>
          </p:contentPart>
        </mc:Choice>
        <mc:Fallback xmlns="">
          <p:pic>
            <p:nvPicPr>
              <p:cNvPr id="11" name="Ink 10"/>
              <p:cNvPicPr/>
              <p:nvPr/>
            </p:nvPicPr>
            <p:blipFill>
              <a:blip r:embed="rId13"/>
              <a:stretch>
                <a:fillRect/>
              </a:stretch>
            </p:blipFill>
            <p:spPr>
              <a:xfrm>
                <a:off x="7348248" y="4171320"/>
                <a:ext cx="297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p14:cNvContentPartPr/>
              <p14:nvPr/>
            </p14:nvContentPartPr>
            <p14:xfrm>
              <a:off x="7448367" y="2635102"/>
              <a:ext cx="360" cy="360"/>
            </p14:xfrm>
          </p:contentPart>
        </mc:Choice>
        <mc:Fallback xmlns="">
          <p:pic>
            <p:nvPicPr>
              <p:cNvPr id="6" name="Ink 5"/>
              <p:cNvPicPr/>
              <p:nvPr/>
            </p:nvPicPr>
            <p:blipFill>
              <a:blip r:embed="rId15"/>
              <a:stretch>
                <a:fillRect/>
              </a:stretch>
            </p:blipFill>
            <p:spPr>
              <a:xfrm>
                <a:off x="7436487" y="2623222"/>
                <a:ext cx="24120" cy="24120"/>
              </a:xfrm>
              <a:prstGeom prst="rect">
                <a:avLst/>
              </a:prstGeom>
            </p:spPr>
          </p:pic>
        </mc:Fallback>
      </mc:AlternateContent>
    </p:spTree>
    <p:custDataLst>
      <p:tags r:id="rId1"/>
    </p:custDataLst>
    <p:extLst>
      <p:ext uri="{BB962C8B-B14F-4D97-AF65-F5344CB8AC3E}">
        <p14:creationId xmlns:p14="http://schemas.microsoft.com/office/powerpoint/2010/main" val="581274240"/>
      </p:ext>
    </p:extLst>
  </p:cSld>
  <p:clrMapOvr>
    <a:masterClrMapping/>
  </p:clrMapOvr>
  <mc:AlternateContent xmlns:mc="http://schemas.openxmlformats.org/markup-compatibility/2006" xmlns:p14="http://schemas.microsoft.com/office/powerpoint/2010/main">
    <mc:Choice Requires="p14">
      <p:transition spd="slow" p14:dur="2000" advTm="62254"/>
    </mc:Choice>
    <mc:Fallback xmlns="">
      <p:transition spd="slow" advTm="622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a:t>
            </a:r>
            <a:r>
              <a:rPr lang="en-US" dirty="0"/>
              <a:t>H</a:t>
            </a:r>
            <a:r>
              <a:rPr lang="en-US" dirty="0" smtClean="0"/>
              <a:t>ypotheses for recollection</a:t>
            </a:r>
            <a:endParaRPr lang="en-US" dirty="0"/>
          </a:p>
        </p:txBody>
      </p:sp>
      <p:sp>
        <p:nvSpPr>
          <p:cNvPr id="4" name="Content Placeholder 3"/>
          <p:cNvSpPr>
            <a:spLocks noGrp="1"/>
          </p:cNvSpPr>
          <p:nvPr>
            <p:ph idx="1"/>
          </p:nvPr>
        </p:nvSpPr>
        <p:spPr>
          <a:xfrm>
            <a:off x="3869268" y="785140"/>
            <a:ext cx="7315200" cy="5582413"/>
          </a:xfrm>
        </p:spPr>
        <p:txBody>
          <a:bodyPr>
            <a:normAutofit/>
          </a:bodyPr>
          <a:lstStyle/>
          <a:p>
            <a:pPr marL="0" indent="0">
              <a:buNone/>
            </a:pPr>
            <a:r>
              <a:rPr lang="en-US" b="1" dirty="0" smtClean="0"/>
              <a:t>Interference lures</a:t>
            </a:r>
          </a:p>
          <a:p>
            <a:pPr marL="0" indent="0">
              <a:buNone/>
            </a:pPr>
            <a:r>
              <a:rPr lang="en-US" dirty="0" smtClean="0"/>
              <a:t>As similarity decreases, recollection at first decreases dramatically and then increases (because discrimination is difficult)</a:t>
            </a:r>
          </a:p>
          <a:p>
            <a:pPr marL="0" indent="0">
              <a:buNone/>
            </a:pPr>
            <a:endParaRPr lang="en-US" dirty="0"/>
          </a:p>
          <a:p>
            <a:pPr marL="0" indent="0">
              <a:buNone/>
            </a:pPr>
            <a:r>
              <a:rPr lang="en-US" b="1" dirty="0"/>
              <a:t>Pair recognition</a:t>
            </a:r>
          </a:p>
          <a:p>
            <a:pPr marL="0" indent="0">
              <a:buNone/>
            </a:pPr>
            <a:r>
              <a:rPr lang="en-US" dirty="0" smtClean="0"/>
              <a:t>As similarity decreases, recollection </a:t>
            </a:r>
            <a:r>
              <a:rPr lang="en-US" dirty="0"/>
              <a:t>estimates </a:t>
            </a:r>
            <a:r>
              <a:rPr lang="en-US" dirty="0" smtClean="0"/>
              <a:t>should gradually decrease (because interference interpreted as repetition).</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7037208" y="4156560"/>
              <a:ext cx="61560" cy="124560"/>
            </p14:xfrm>
          </p:contentPart>
        </mc:Choice>
        <mc:Fallback xmlns="">
          <p:pic>
            <p:nvPicPr>
              <p:cNvPr id="9" name="Ink 8"/>
              <p:cNvPicPr/>
              <p:nvPr/>
            </p:nvPicPr>
            <p:blipFill>
              <a:blip r:embed="rId7"/>
              <a:stretch>
                <a:fillRect/>
              </a:stretch>
            </p:blipFill>
            <p:spPr>
              <a:xfrm>
                <a:off x="7023888" y="4147920"/>
                <a:ext cx="781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7991928" y="6382440"/>
              <a:ext cx="1294920" cy="420120"/>
            </p14:xfrm>
          </p:contentPart>
        </mc:Choice>
        <mc:Fallback xmlns="">
          <p:pic>
            <p:nvPicPr>
              <p:cNvPr id="13" name="Ink 12"/>
              <p:cNvPicPr/>
              <p:nvPr/>
            </p:nvPicPr>
            <p:blipFill>
              <a:blip r:embed="rId9"/>
              <a:stretch>
                <a:fillRect/>
              </a:stretch>
            </p:blipFill>
            <p:spPr>
              <a:xfrm>
                <a:off x="7985448" y="6378120"/>
                <a:ext cx="13075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p14:cNvContentPartPr/>
              <p14:nvPr/>
            </p14:nvContentPartPr>
            <p14:xfrm>
              <a:off x="7354008" y="4341960"/>
              <a:ext cx="27000" cy="49680"/>
            </p14:xfrm>
          </p:contentPart>
        </mc:Choice>
        <mc:Fallback xmlns="">
          <p:pic>
            <p:nvPicPr>
              <p:cNvPr id="11" name="Ink 10"/>
              <p:cNvPicPr/>
              <p:nvPr/>
            </p:nvPicPr>
            <p:blipFill>
              <a:blip r:embed="rId13"/>
              <a:stretch>
                <a:fillRect/>
              </a:stretch>
            </p:blipFill>
            <p:spPr>
              <a:xfrm>
                <a:off x="7348248" y="4171320"/>
                <a:ext cx="297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p14:cNvContentPartPr/>
              <p14:nvPr/>
            </p14:nvContentPartPr>
            <p14:xfrm>
              <a:off x="7448367" y="2635102"/>
              <a:ext cx="360" cy="360"/>
            </p14:xfrm>
          </p:contentPart>
        </mc:Choice>
        <mc:Fallback xmlns="">
          <p:pic>
            <p:nvPicPr>
              <p:cNvPr id="6" name="Ink 5"/>
              <p:cNvPicPr/>
              <p:nvPr/>
            </p:nvPicPr>
            <p:blipFill>
              <a:blip r:embed="rId15"/>
              <a:stretch>
                <a:fillRect/>
              </a:stretch>
            </p:blipFill>
            <p:spPr>
              <a:xfrm>
                <a:off x="7436487" y="2623222"/>
                <a:ext cx="24120" cy="24120"/>
              </a:xfrm>
              <a:prstGeom prst="rect">
                <a:avLst/>
              </a:prstGeom>
            </p:spPr>
          </p:pic>
        </mc:Fallback>
      </mc:AlternateContent>
    </p:spTree>
    <p:custDataLst>
      <p:tags r:id="rId1"/>
    </p:custDataLst>
    <p:extLst>
      <p:ext uri="{BB962C8B-B14F-4D97-AF65-F5344CB8AC3E}">
        <p14:creationId xmlns:p14="http://schemas.microsoft.com/office/powerpoint/2010/main" val="1944415247"/>
      </p:ext>
    </p:extLst>
  </p:cSld>
  <p:clrMapOvr>
    <a:masterClrMapping/>
  </p:clrMapOvr>
  <mc:AlternateContent xmlns:mc="http://schemas.openxmlformats.org/markup-compatibility/2006" xmlns:p14="http://schemas.microsoft.com/office/powerpoint/2010/main">
    <mc:Choice Requires="p14">
      <p:transition spd="slow" p14:dur="2000" advTm="62254"/>
    </mc:Choice>
    <mc:Fallback xmlns="">
      <p:transition spd="slow" advTm="622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Predicted results for recollection</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68738" y="959167"/>
            <a:ext cx="7315200" cy="4930140"/>
          </a:xfr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139928" y="4414680"/>
              <a:ext cx="7200" cy="1080"/>
            </p14:xfrm>
          </p:contentPart>
        </mc:Choice>
        <mc:Fallback xmlns="">
          <p:pic>
            <p:nvPicPr>
              <p:cNvPr id="3" name="Ink 2"/>
              <p:cNvPicPr/>
              <p:nvPr/>
            </p:nvPicPr>
            <p:blipFill>
              <a:blip r:embed="rId5"/>
              <a:stretch>
                <a:fillRect/>
              </a:stretch>
            </p:blipFill>
            <p:spPr>
              <a:xfrm>
                <a:off x="4135968" y="4410720"/>
                <a:ext cx="15120" cy="9000"/>
              </a:xfrm>
              <a:prstGeom prst="rect">
                <a:avLst/>
              </a:prstGeom>
            </p:spPr>
          </p:pic>
        </mc:Fallback>
      </mc:AlternateContent>
    </p:spTree>
    <p:extLst>
      <p:ext uri="{BB962C8B-B14F-4D97-AF65-F5344CB8AC3E}">
        <p14:creationId xmlns:p14="http://schemas.microsoft.com/office/powerpoint/2010/main" val="1282633425"/>
      </p:ext>
    </p:extLst>
  </p:cSld>
  <p:clrMapOvr>
    <a:masterClrMapping/>
  </p:clrMapOvr>
  <mc:AlternateContent xmlns:mc="http://schemas.openxmlformats.org/markup-compatibility/2006" xmlns:p14="http://schemas.microsoft.com/office/powerpoint/2010/main">
    <mc:Choice Requires="p14">
      <p:transition spd="slow" p14:dur="2000" advTm="54450"/>
    </mc:Choice>
    <mc:Fallback xmlns="">
      <p:transition spd="slow" advTm="5445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Retroactive interference example experiment</a:t>
            </a:r>
            <a:endParaRPr lang="en-US" dirty="0"/>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692347" y="3420382"/>
              <a:ext cx="360" cy="360"/>
            </p14:xfrm>
          </p:contentPart>
        </mc:Choice>
        <mc:Fallback xmlns="">
          <p:pic>
            <p:nvPicPr>
              <p:cNvPr id="5" name="Ink 4"/>
              <p:cNvPicPr/>
              <p:nvPr/>
            </p:nvPicPr>
            <p:blipFill>
              <a:blip r:embed="rId6"/>
              <a:stretch>
                <a:fillRect/>
              </a:stretch>
            </p:blipFill>
            <p:spPr>
              <a:xfrm>
                <a:off x="8680467" y="3408502"/>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8285907" y="3465742"/>
              <a:ext cx="360" cy="360"/>
            </p14:xfrm>
          </p:contentPart>
        </mc:Choice>
        <mc:Fallback xmlns="">
          <p:pic>
            <p:nvPicPr>
              <p:cNvPr id="7" name="Ink 6"/>
              <p:cNvPicPr/>
              <p:nvPr/>
            </p:nvPicPr>
            <p:blipFill>
              <a:blip r:embed="rId6"/>
              <a:stretch>
                <a:fillRect/>
              </a:stretch>
            </p:blipFill>
            <p:spPr>
              <a:xfrm>
                <a:off x="8274027" y="3453862"/>
                <a:ext cx="24120" cy="24120"/>
              </a:xfrm>
              <a:prstGeom prst="rect">
                <a:avLst/>
              </a:prstGeom>
            </p:spPr>
          </p:pic>
        </mc:Fallback>
      </mc:AlternateContent>
      <p:pic>
        <p:nvPicPr>
          <p:cNvPr id="8" name="Content Placeholder 7"/>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l="1" r="-473"/>
          <a:stretch/>
        </p:blipFill>
        <p:spPr>
          <a:xfrm>
            <a:off x="3880929" y="2169985"/>
            <a:ext cx="7325135" cy="2508504"/>
          </a:xfrm>
        </p:spPr>
      </p:pic>
      <p:sp>
        <p:nvSpPr>
          <p:cNvPr id="9" name="U-Turn Arrow 8"/>
          <p:cNvSpPr/>
          <p:nvPr/>
        </p:nvSpPr>
        <p:spPr>
          <a:xfrm rot="10800000">
            <a:off x="4253845" y="4678489"/>
            <a:ext cx="3667027" cy="1645210"/>
          </a:xfrm>
          <a:prstGeom prst="uturnArrow">
            <a:avLst>
              <a:gd name="adj1" fmla="val 18697"/>
              <a:gd name="adj2" fmla="val 25000"/>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5822302" y="1565574"/>
            <a:ext cx="3152013" cy="370961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11478" y="4823926"/>
            <a:ext cx="2780522"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Intact or rearranged?</a:t>
            </a:r>
            <a:endParaRPr lang="en-US"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933465060"/>
      </p:ext>
    </p:extLst>
  </p:cSld>
  <p:clrMapOvr>
    <a:masterClrMapping/>
  </p:clrMapOvr>
  <mc:AlternateContent xmlns:mc="http://schemas.openxmlformats.org/markup-compatibility/2006" xmlns:p14="http://schemas.microsoft.com/office/powerpoint/2010/main">
    <mc:Choice Requires="p14">
      <p:transition spd="slow" p14:dur="2000" advTm="10414"/>
    </mc:Choice>
    <mc:Fallback xmlns="">
      <p:transition spd="slow" advTm="10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a:t>
            </a:r>
            <a:r>
              <a:rPr lang="en-US" dirty="0"/>
              <a:t>H</a:t>
            </a:r>
            <a:r>
              <a:rPr lang="en-US" dirty="0" smtClean="0"/>
              <a:t>ypotheses for familiarity</a:t>
            </a:r>
            <a:endParaRPr lang="en-US" dirty="0"/>
          </a:p>
        </p:txBody>
      </p:sp>
      <p:sp>
        <p:nvSpPr>
          <p:cNvPr id="4" name="Content Placeholder 3"/>
          <p:cNvSpPr>
            <a:spLocks noGrp="1"/>
          </p:cNvSpPr>
          <p:nvPr>
            <p:ph idx="1"/>
          </p:nvPr>
        </p:nvSpPr>
        <p:spPr>
          <a:xfrm>
            <a:off x="3869268" y="930612"/>
            <a:ext cx="7315200" cy="5120640"/>
          </a:xfrm>
        </p:spPr>
        <p:txBody>
          <a:bodyPr>
            <a:normAutofit/>
          </a:bodyPr>
          <a:lstStyle/>
          <a:p>
            <a:pPr marL="0" indent="0">
              <a:buNone/>
            </a:pPr>
            <a:r>
              <a:rPr lang="en-US" b="1" dirty="0" smtClean="0"/>
              <a:t>Interference lures</a:t>
            </a:r>
          </a:p>
          <a:p>
            <a:pPr marL="0" indent="0">
              <a:buNone/>
            </a:pPr>
            <a:r>
              <a:rPr lang="en-US" dirty="0" smtClean="0"/>
              <a:t>More similar items in memory biases all item to feel familiar (leading to larger familiarity estimates at greater degrees of similarity)</a:t>
            </a:r>
          </a:p>
          <a:p>
            <a:pPr marL="0" indent="0">
              <a:buNone/>
            </a:pPr>
            <a:endParaRPr lang="en-US" dirty="0"/>
          </a:p>
          <a:p>
            <a:pPr marL="0" indent="0">
              <a:buNone/>
            </a:pPr>
            <a:r>
              <a:rPr lang="en-US" b="1" dirty="0"/>
              <a:t>Pair recognition</a:t>
            </a:r>
          </a:p>
          <a:p>
            <a:pPr marL="0" indent="0">
              <a:buNone/>
            </a:pPr>
            <a:r>
              <a:rPr lang="en-US" dirty="0" smtClean="0"/>
              <a:t>Same as above, except familiarity estimates should be larger overall (because familiarity can contribute more to performance)</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p14:cNvContentPartPr/>
              <p14:nvPr/>
            </p14:nvContentPartPr>
            <p14:xfrm>
              <a:off x="4853243" y="2110194"/>
              <a:ext cx="360" cy="360"/>
            </p14:xfrm>
          </p:contentPart>
        </mc:Choice>
        <mc:Fallback xmlns="">
          <p:pic>
            <p:nvPicPr>
              <p:cNvPr id="22" name="Ink 21"/>
              <p:cNvPicPr/>
              <p:nvPr/>
            </p:nvPicPr>
            <p:blipFill>
              <a:blip r:embed="rId41"/>
              <a:stretch>
                <a:fillRect/>
              </a:stretch>
            </p:blipFill>
            <p:spPr>
              <a:xfrm>
                <a:off x="4841363" y="2098314"/>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 22"/>
              <p14:cNvContentPartPr/>
              <p14:nvPr/>
            </p14:nvContentPartPr>
            <p14:xfrm>
              <a:off x="4572083" y="1430154"/>
              <a:ext cx="360" cy="360"/>
            </p14:xfrm>
          </p:contentPart>
        </mc:Choice>
        <mc:Fallback xmlns="">
          <p:pic>
            <p:nvPicPr>
              <p:cNvPr id="23" name="Ink 22"/>
              <p:cNvPicPr/>
              <p:nvPr/>
            </p:nvPicPr>
            <p:blipFill>
              <a:blip r:embed="rId43"/>
              <a:stretch>
                <a:fillRect/>
              </a:stretch>
            </p:blipFill>
            <p:spPr>
              <a:xfrm>
                <a:off x="4560203" y="1418274"/>
                <a:ext cx="24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 name="Ink 4"/>
              <p14:cNvContentPartPr/>
              <p14:nvPr/>
            </p14:nvContentPartPr>
            <p14:xfrm>
              <a:off x="6063563" y="3392874"/>
              <a:ext cx="15480" cy="34200"/>
            </p14:xfrm>
          </p:contentPart>
        </mc:Choice>
        <mc:Fallback xmlns="">
          <p:pic>
            <p:nvPicPr>
              <p:cNvPr id="5" name="Ink 4"/>
              <p:cNvPicPr/>
              <p:nvPr/>
            </p:nvPicPr>
            <p:blipFill>
              <a:blip r:embed="rId45"/>
              <a:stretch>
                <a:fillRect/>
              </a:stretch>
            </p:blipFill>
            <p:spPr>
              <a:xfrm>
                <a:off x="6058523" y="3387114"/>
                <a:ext cx="27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8" name="Ink 17"/>
              <p14:cNvContentPartPr/>
              <p14:nvPr/>
            </p14:nvContentPartPr>
            <p14:xfrm>
              <a:off x="7604363" y="4214034"/>
              <a:ext cx="23760" cy="19440"/>
            </p14:xfrm>
          </p:contentPart>
        </mc:Choice>
        <mc:Fallback xmlns="">
          <p:pic>
            <p:nvPicPr>
              <p:cNvPr id="18" name="Ink 17"/>
              <p:cNvPicPr/>
              <p:nvPr/>
            </p:nvPicPr>
            <p:blipFill>
              <a:blip r:embed="rId47"/>
              <a:stretch>
                <a:fillRect/>
              </a:stretch>
            </p:blipFill>
            <p:spPr>
              <a:xfrm>
                <a:off x="7600763" y="4209714"/>
                <a:ext cx="36720" cy="30240"/>
              </a:xfrm>
              <a:prstGeom prst="rect">
                <a:avLst/>
              </a:prstGeom>
            </p:spPr>
          </p:pic>
        </mc:Fallback>
      </mc:AlternateContent>
    </p:spTree>
    <p:custDataLst>
      <p:tags r:id="rId1"/>
    </p:custDataLst>
    <p:extLst>
      <p:ext uri="{BB962C8B-B14F-4D97-AF65-F5344CB8AC3E}">
        <p14:creationId xmlns:p14="http://schemas.microsoft.com/office/powerpoint/2010/main" val="1318805470"/>
      </p:ext>
    </p:extLst>
  </p:cSld>
  <p:clrMapOvr>
    <a:masterClrMapping/>
  </p:clrMapOvr>
  <mc:AlternateContent xmlns:mc="http://schemas.openxmlformats.org/markup-compatibility/2006" xmlns:p14="http://schemas.microsoft.com/office/powerpoint/2010/main">
    <mc:Choice Requires="p14">
      <p:transition spd="slow" p14:dur="2000" advTm="39854"/>
    </mc:Choice>
    <mc:Fallback xmlns="">
      <p:transition spd="slow" advTm="398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Predicted results for familiarity</a:t>
            </a: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p:pic>
        <p:nvPicPr>
          <p:cNvPr id="26" name="Content Placeholder 2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3868738" y="883316"/>
            <a:ext cx="7315200" cy="5081843"/>
          </a:xfrm>
        </p:spPr>
      </p:pic>
    </p:spTree>
    <p:extLst>
      <p:ext uri="{BB962C8B-B14F-4D97-AF65-F5344CB8AC3E}">
        <p14:creationId xmlns:p14="http://schemas.microsoft.com/office/powerpoint/2010/main" val="2946435735"/>
      </p:ext>
    </p:extLst>
  </p:cSld>
  <p:clrMapOvr>
    <a:masterClrMapping/>
  </p:clrMapOvr>
  <mc:AlternateContent xmlns:mc="http://schemas.openxmlformats.org/markup-compatibility/2006" xmlns:p14="http://schemas.microsoft.com/office/powerpoint/2010/main">
    <mc:Choice Requires="p14">
      <p:transition spd="slow" p14:dur="2000" advTm="43065"/>
    </mc:Choice>
    <mc:Fallback xmlns="">
      <p:transition spd="slow" advTm="43065"/>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Tentative discussion</a:t>
            </a:r>
            <a:endParaRPr lang="en-US" dirty="0"/>
          </a:p>
        </p:txBody>
      </p:sp>
      <p:sp>
        <p:nvSpPr>
          <p:cNvPr id="4" name="Content Placeholder 3"/>
          <p:cNvSpPr>
            <a:spLocks noGrp="1"/>
          </p:cNvSpPr>
          <p:nvPr>
            <p:ph idx="1"/>
          </p:nvPr>
        </p:nvSpPr>
        <p:spPr/>
        <p:txBody>
          <a:bodyPr/>
          <a:lstStyle/>
          <a:p>
            <a:pPr marL="0" indent="0">
              <a:buNone/>
            </a:pPr>
            <a:r>
              <a:rPr lang="en-US" b="1" dirty="0" smtClean="0"/>
              <a:t>Interference lures versus pair recognition</a:t>
            </a:r>
            <a:endParaRPr lang="en-US" b="1" dirty="0"/>
          </a:p>
          <a:p>
            <a:pPr marL="0" indent="0">
              <a:buNone/>
            </a:pPr>
            <a:r>
              <a:rPr lang="en-US" i="1" dirty="0" smtClean="0"/>
              <a:t>Recollection</a:t>
            </a:r>
            <a:r>
              <a:rPr lang="en-US" dirty="0" smtClean="0"/>
              <a:t> hurt most at high similarity only when discrimination between studied and interference lures is required</a:t>
            </a:r>
          </a:p>
          <a:p>
            <a:pPr marL="0" indent="0">
              <a:buNone/>
            </a:pPr>
            <a:r>
              <a:rPr lang="en-US" dirty="0" smtClean="0"/>
              <a:t>More similar items in memory simply biases participants to think all items are </a:t>
            </a:r>
            <a:r>
              <a:rPr lang="en-US" i="1" dirty="0" smtClean="0"/>
              <a:t>familiar</a:t>
            </a:r>
          </a:p>
          <a:p>
            <a:pPr marL="0" indent="0">
              <a:buNone/>
            </a:pPr>
            <a:endParaRPr lang="en-US" b="1"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p:spTree>
    <p:custDataLst>
      <p:tags r:id="rId1"/>
    </p:custDataLst>
    <p:extLst>
      <p:ext uri="{BB962C8B-B14F-4D97-AF65-F5344CB8AC3E}">
        <p14:creationId xmlns:p14="http://schemas.microsoft.com/office/powerpoint/2010/main" val="3519528550"/>
      </p:ext>
    </p:extLst>
  </p:cSld>
  <p:clrMapOvr>
    <a:masterClrMapping/>
  </p:clrMapOvr>
  <mc:AlternateContent xmlns:mc="http://schemas.openxmlformats.org/markup-compatibility/2006" xmlns:p14="http://schemas.microsoft.com/office/powerpoint/2010/main">
    <mc:Choice Requires="p14">
      <p:transition spd="slow" p14:dur="2000" advTm="24750"/>
    </mc:Choice>
    <mc:Fallback xmlns="">
      <p:transition spd="slow" advTm="247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and broader implications of predicted results</a:t>
            </a:r>
            <a:endParaRPr lang="en-US" dirty="0"/>
          </a:p>
        </p:txBody>
      </p:sp>
      <p:sp>
        <p:nvSpPr>
          <p:cNvPr id="4" name="Content Placeholder 3"/>
          <p:cNvSpPr>
            <a:spLocks noGrp="1"/>
          </p:cNvSpPr>
          <p:nvPr>
            <p:ph idx="1"/>
          </p:nvPr>
        </p:nvSpPr>
        <p:spPr/>
        <p:txBody>
          <a:bodyPr>
            <a:normAutofit/>
          </a:bodyPr>
          <a:lstStyle/>
          <a:p>
            <a:pPr marL="0" indent="0">
              <a:buNone/>
            </a:pPr>
            <a:r>
              <a:rPr lang="en-US" sz="2400" b="1" dirty="0" smtClean="0"/>
              <a:t>Theoretical implications</a:t>
            </a:r>
            <a:endParaRPr lang="en-US" sz="2400" b="1" dirty="0"/>
          </a:p>
          <a:p>
            <a:pPr marL="0" indent="0">
              <a:buNone/>
            </a:pPr>
            <a:r>
              <a:rPr lang="en-US" b="1" dirty="0" smtClean="0"/>
              <a:t>Mental effort </a:t>
            </a:r>
            <a:r>
              <a:rPr lang="en-US" dirty="0" smtClean="0"/>
              <a:t>is a source of variance in everyday </a:t>
            </a:r>
            <a:r>
              <a:rPr lang="en-US" dirty="0"/>
              <a:t>forgetting </a:t>
            </a:r>
            <a:r>
              <a:rPr lang="en-US" dirty="0" smtClean="0"/>
              <a:t>tat depends on </a:t>
            </a:r>
            <a:r>
              <a:rPr lang="en-US" b="1" dirty="0" smtClean="0"/>
              <a:t>time point of disruption </a:t>
            </a:r>
            <a:r>
              <a:rPr lang="en-US" dirty="0" smtClean="0"/>
              <a:t>(that seems to selectively affect </a:t>
            </a:r>
            <a:r>
              <a:rPr lang="en-US" i="1" dirty="0" smtClean="0"/>
              <a:t>recollection</a:t>
            </a:r>
            <a:r>
              <a:rPr lang="en-US" dirty="0" smtClean="0"/>
              <a:t>!) (Wixted, 2004)</a:t>
            </a:r>
          </a:p>
          <a:p>
            <a:pPr marL="0" indent="0">
              <a:buNone/>
            </a:pPr>
            <a:r>
              <a:rPr lang="en-US" b="1" dirty="0" smtClean="0"/>
              <a:t>Similarity</a:t>
            </a:r>
            <a:r>
              <a:rPr lang="en-US" dirty="0" smtClean="0"/>
              <a:t> affects </a:t>
            </a:r>
            <a:r>
              <a:rPr lang="en-US" i="1" dirty="0" smtClean="0"/>
              <a:t>recollection</a:t>
            </a:r>
            <a:r>
              <a:rPr lang="en-US" dirty="0" smtClean="0"/>
              <a:t> discrimination only when such discrimination is required; biases feelings of familiarity (Verde, 2004)</a:t>
            </a:r>
          </a:p>
          <a:p>
            <a:pPr marL="0" indent="0">
              <a:buNone/>
            </a:pPr>
            <a:r>
              <a:rPr lang="en-US" sz="2400" b="1" dirty="0" smtClean="0"/>
              <a:t>Broader </a:t>
            </a:r>
            <a:r>
              <a:rPr lang="en-US" sz="2400" b="1" dirty="0"/>
              <a:t>implications</a:t>
            </a:r>
          </a:p>
          <a:p>
            <a:pPr marL="0" indent="0">
              <a:buNone/>
            </a:pPr>
            <a:r>
              <a:rPr lang="en-US" dirty="0"/>
              <a:t>Allowing </a:t>
            </a:r>
            <a:r>
              <a:rPr lang="en-US" dirty="0" smtClean="0"/>
              <a:t>people (e.g., students</a:t>
            </a:r>
            <a:r>
              <a:rPr lang="en-US" dirty="0"/>
              <a:t> </a:t>
            </a:r>
            <a:r>
              <a:rPr lang="en-US" dirty="0" smtClean="0"/>
              <a:t>or </a:t>
            </a:r>
            <a:r>
              <a:rPr lang="en-US" dirty="0"/>
              <a:t>patients with </a:t>
            </a:r>
            <a:r>
              <a:rPr lang="en-US" dirty="0" smtClean="0"/>
              <a:t>amnesia) </a:t>
            </a:r>
            <a:r>
              <a:rPr lang="en-US" b="1" i="1" dirty="0"/>
              <a:t>time to consolidate</a:t>
            </a:r>
            <a:r>
              <a:rPr lang="en-US" i="1" dirty="0"/>
              <a:t> </a:t>
            </a:r>
            <a:r>
              <a:rPr lang="en-US" dirty="0"/>
              <a:t>information without engaging in subsequently </a:t>
            </a:r>
            <a:r>
              <a:rPr lang="en-US" b="1" i="1" dirty="0"/>
              <a:t>mentally effortful </a:t>
            </a:r>
            <a:r>
              <a:rPr lang="en-US" dirty="0"/>
              <a:t>material should enhance </a:t>
            </a:r>
            <a:r>
              <a:rPr lang="en-US" dirty="0" smtClean="0"/>
              <a:t>likelihood of recollection</a:t>
            </a:r>
          </a:p>
          <a:p>
            <a:pPr marL="0" indent="0">
              <a:buNone/>
            </a:pPr>
            <a:r>
              <a:rPr lang="en-US" b="1" i="1" dirty="0" smtClean="0"/>
              <a:t>Low similarity</a:t>
            </a:r>
            <a:r>
              <a:rPr lang="en-US" i="1" dirty="0" smtClean="0"/>
              <a:t> </a:t>
            </a:r>
            <a:r>
              <a:rPr lang="en-US" dirty="0" smtClean="0"/>
              <a:t>of new information increase likelihood of </a:t>
            </a:r>
            <a:r>
              <a:rPr lang="en-US" i="1" dirty="0" smtClean="0"/>
              <a:t>recollection</a:t>
            </a:r>
            <a:r>
              <a:rPr lang="en-US" dirty="0" smtClean="0"/>
              <a:t> discrimination and reduces errors due to </a:t>
            </a:r>
            <a:r>
              <a:rPr lang="en-US" i="1" dirty="0" smtClean="0"/>
              <a:t>familiarity</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139928" y="4414680"/>
              <a:ext cx="7200" cy="1080"/>
            </p14:xfrm>
          </p:contentPart>
        </mc:Choice>
        <mc:Fallback xmlns="">
          <p:pic>
            <p:nvPicPr>
              <p:cNvPr id="3" name="Ink 2"/>
              <p:cNvPicPr/>
              <p:nvPr/>
            </p:nvPicPr>
            <p:blipFill>
              <a:blip r:embed="rId5"/>
              <a:stretch>
                <a:fillRect/>
              </a:stretch>
            </p:blipFill>
            <p:spPr>
              <a:xfrm>
                <a:off x="4135968" y="4410720"/>
                <a:ext cx="15120" cy="9000"/>
              </a:xfrm>
              <a:prstGeom prst="rect">
                <a:avLst/>
              </a:prstGeom>
            </p:spPr>
          </p:pic>
        </mc:Fallback>
      </mc:AlternateContent>
    </p:spTree>
    <p:custDataLst>
      <p:tags r:id="rId1"/>
    </p:custDataLst>
    <p:extLst>
      <p:ext uri="{BB962C8B-B14F-4D97-AF65-F5344CB8AC3E}">
        <p14:creationId xmlns:p14="http://schemas.microsoft.com/office/powerpoint/2010/main" val="279499021"/>
      </p:ext>
    </p:extLst>
  </p:cSld>
  <p:clrMapOvr>
    <a:masterClrMapping/>
  </p:clrMapOvr>
  <mc:AlternateContent xmlns:mc="http://schemas.openxmlformats.org/markup-compatibility/2006" xmlns:p14="http://schemas.microsoft.com/office/powerpoint/2010/main">
    <mc:Choice Requires="p14">
      <p:transition spd="slow" p14:dur="2000" advTm="43058"/>
    </mc:Choice>
    <mc:Fallback xmlns="">
      <p:transition spd="slow" advTm="430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869268" cy="4601183"/>
          </a:xfrm>
        </p:spPr>
        <p:txBody>
          <a:bodyPr>
            <a:normAutofit/>
          </a:bodyPr>
          <a:lstStyle/>
          <a:p>
            <a:r>
              <a:rPr lang="en-US" sz="3200" dirty="0" smtClean="0"/>
              <a:t>Acknowledgments</a:t>
            </a:r>
            <a:endParaRPr lang="en-US" sz="3200" dirty="0"/>
          </a:p>
        </p:txBody>
      </p:sp>
      <p:sp>
        <p:nvSpPr>
          <p:cNvPr id="4" name="Content Placeholder 3"/>
          <p:cNvSpPr>
            <a:spLocks noGrp="1"/>
          </p:cNvSpPr>
          <p:nvPr>
            <p:ph idx="1"/>
          </p:nvPr>
        </p:nvSpPr>
        <p:spPr/>
        <p:txBody>
          <a:bodyPr>
            <a:normAutofit/>
          </a:bodyPr>
          <a:lstStyle/>
          <a:p>
            <a:pPr marL="0" indent="0">
              <a:buNone/>
            </a:pPr>
            <a:r>
              <a:rPr lang="en-US" b="1" dirty="0" smtClean="0"/>
              <a:t>Advisor</a:t>
            </a:r>
          </a:p>
          <a:p>
            <a:pPr marL="0" indent="0">
              <a:buNone/>
            </a:pPr>
            <a:r>
              <a:rPr lang="en-US" dirty="0" smtClean="0"/>
              <a:t>Colleen M. Parks</a:t>
            </a:r>
          </a:p>
          <a:p>
            <a:pPr marL="0" indent="0">
              <a:buNone/>
            </a:pPr>
            <a:r>
              <a:rPr lang="en-US" b="1" dirty="0" smtClean="0"/>
              <a:t>Graduate student peers</a:t>
            </a:r>
            <a:endParaRPr lang="en-US" dirty="0" smtClean="0"/>
          </a:p>
          <a:p>
            <a:pPr marL="0" indent="0">
              <a:buNone/>
            </a:pPr>
            <a:r>
              <a:rPr lang="en-US" dirty="0" smtClean="0"/>
              <a:t>Wei An</a:t>
            </a:r>
          </a:p>
          <a:p>
            <a:pPr marL="0" indent="0">
              <a:buNone/>
            </a:pPr>
            <a:r>
              <a:rPr lang="en-US" dirty="0" smtClean="0"/>
              <a:t>And others</a:t>
            </a:r>
          </a:p>
          <a:p>
            <a:pPr marL="0" indent="0">
              <a:buNone/>
            </a:pPr>
            <a:r>
              <a:rPr lang="en-US" b="1" dirty="0" smtClean="0"/>
              <a:t>Friends and family</a:t>
            </a:r>
          </a:p>
          <a:p>
            <a:pPr marL="0" indent="0">
              <a:buNone/>
            </a:pPr>
            <a:r>
              <a:rPr lang="en-US" b="1" dirty="0" smtClean="0"/>
              <a:t>My audience (you!)</a:t>
            </a:r>
            <a:endParaRPr lang="en-US" b="1"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p:spTree>
    <p:extLst>
      <p:ext uri="{BB962C8B-B14F-4D97-AF65-F5344CB8AC3E}">
        <p14:creationId xmlns:p14="http://schemas.microsoft.com/office/powerpoint/2010/main" val="2830361519"/>
      </p:ext>
    </p:extLst>
  </p:cSld>
  <p:clrMapOvr>
    <a:masterClrMapping/>
  </p:clrMapOvr>
  <mc:AlternateContent xmlns:mc="http://schemas.openxmlformats.org/markup-compatibility/2006" xmlns:p14="http://schemas.microsoft.com/office/powerpoint/2010/main">
    <mc:Choice Requires="p14">
      <p:transition spd="slow" p14:dur="2000" advTm="6194"/>
    </mc:Choice>
    <mc:Fallback xmlns="">
      <p:transition spd="slow" advTm="6194"/>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Content Placeholder 3"/>
          <p:cNvSpPr>
            <a:spLocks noGrp="1"/>
          </p:cNvSpPr>
          <p:nvPr>
            <p:ph idx="1"/>
          </p:nvPr>
        </p:nvSpPr>
        <p:spPr/>
        <p:txBody>
          <a:bodyPr>
            <a:normAutofit/>
          </a:bodyPr>
          <a:lstStyle/>
          <a:p>
            <a:pPr marL="0" indent="0">
              <a:buNone/>
            </a:pPr>
            <a:endParaRPr lang="en-US" dirty="0"/>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39928" y="4414680"/>
              <a:ext cx="7200" cy="1080"/>
            </p14:xfrm>
          </p:contentPart>
        </mc:Choice>
        <mc:Fallback xmlns="">
          <p:pic>
            <p:nvPicPr>
              <p:cNvPr id="3" name="Ink 2"/>
              <p:cNvPicPr/>
              <p:nvPr/>
            </p:nvPicPr>
            <p:blipFill>
              <a:blip r:embed="rId4"/>
              <a:stretch>
                <a:fillRect/>
              </a:stretch>
            </p:blipFill>
            <p:spPr>
              <a:xfrm>
                <a:off x="4135968" y="4410720"/>
                <a:ext cx="15120" cy="9000"/>
              </a:xfrm>
              <a:prstGeom prst="rect">
                <a:avLst/>
              </a:prstGeom>
            </p:spPr>
          </p:pic>
        </mc:Fallback>
      </mc:AlternateContent>
    </p:spTree>
    <p:extLst>
      <p:ext uri="{BB962C8B-B14F-4D97-AF65-F5344CB8AC3E}">
        <p14:creationId xmlns:p14="http://schemas.microsoft.com/office/powerpoint/2010/main" val="3066375480"/>
      </p:ext>
    </p:extLst>
  </p:cSld>
  <p:clrMapOvr>
    <a:masterClrMapping/>
  </p:clrMapOvr>
  <mc:AlternateContent xmlns:mc="http://schemas.openxmlformats.org/markup-compatibility/2006" xmlns:p14="http://schemas.microsoft.com/office/powerpoint/2010/main">
    <mc:Choice Requires="p14">
      <p:transition spd="slow" p14:dur="2000" advTm="6359"/>
    </mc:Choice>
    <mc:Fallback xmlns="">
      <p:transition spd="slow" advTm="6359"/>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0" indent="0">
              <a:buNone/>
            </a:pPr>
            <a:r>
              <a:rPr lang="en-US" dirty="0"/>
              <a:t>Recollection and </a:t>
            </a:r>
            <a:r>
              <a:rPr lang="en-US" dirty="0" smtClean="0"/>
              <a:t>familiarity</a:t>
            </a:r>
          </a:p>
          <a:p>
            <a:pPr marL="0" indent="0">
              <a:buNone/>
            </a:pPr>
            <a:r>
              <a:rPr lang="en-US" dirty="0" smtClean="0">
                <a:solidFill>
                  <a:schemeClr val="bg1">
                    <a:lumMod val="75000"/>
                  </a:schemeClr>
                </a:solidFill>
              </a:rPr>
              <a:t>Mental </a:t>
            </a:r>
            <a:r>
              <a:rPr lang="en-US" dirty="0">
                <a:solidFill>
                  <a:schemeClr val="bg1">
                    <a:lumMod val="75000"/>
                  </a:schemeClr>
                </a:solidFill>
              </a:rPr>
              <a:t>effort and </a:t>
            </a:r>
            <a:r>
              <a:rPr lang="en-US" dirty="0" smtClean="0">
                <a:solidFill>
                  <a:schemeClr val="bg1">
                    <a:lumMod val="75000"/>
                  </a:schemeClr>
                </a:solidFill>
              </a:rPr>
              <a:t>consolidation</a:t>
            </a:r>
          </a:p>
          <a:p>
            <a:pPr marL="0" indent="0">
              <a:buNone/>
            </a:pPr>
            <a:r>
              <a:rPr lang="en-US" dirty="0" smtClean="0">
                <a:solidFill>
                  <a:schemeClr val="bg1">
                    <a:lumMod val="75000"/>
                  </a:schemeClr>
                </a:solidFill>
              </a:rPr>
              <a:t>Experiment &amp; Predicted results</a:t>
            </a:r>
          </a:p>
        </p:txBody>
      </p:sp>
    </p:spTree>
    <p:extLst>
      <p:ext uri="{BB962C8B-B14F-4D97-AF65-F5344CB8AC3E}">
        <p14:creationId xmlns:p14="http://schemas.microsoft.com/office/powerpoint/2010/main" val="3194261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memory</a:t>
            </a:r>
            <a:endParaRPr lang="en-US" dirty="0"/>
          </a:p>
        </p:txBody>
      </p:sp>
      <p:sp>
        <p:nvSpPr>
          <p:cNvPr id="3" name="Content Placeholder 2"/>
          <p:cNvSpPr>
            <a:spLocks noGrp="1"/>
          </p:cNvSpPr>
          <p:nvPr>
            <p:ph idx="1"/>
          </p:nvPr>
        </p:nvSpPr>
        <p:spPr>
          <a:xfrm>
            <a:off x="3704405" y="663814"/>
            <a:ext cx="7315200" cy="1053733"/>
          </a:xfrm>
        </p:spPr>
        <p:txBody>
          <a:bodyPr/>
          <a:lstStyle/>
          <a:p>
            <a:pPr marL="0" indent="0">
              <a:buNone/>
            </a:pPr>
            <a:r>
              <a:rPr lang="en-US" b="1" dirty="0" smtClean="0"/>
              <a:t>Memory</a:t>
            </a:r>
            <a:r>
              <a:rPr lang="en-US" dirty="0" smtClean="0"/>
              <a:t> is the ability to encode, store, and retrieve different types of information</a:t>
            </a:r>
          </a:p>
        </p:txBody>
      </p:sp>
      <p:pic>
        <p:nvPicPr>
          <p:cNvPr id="4" name="Content Placeholder 3"/>
          <p:cNvPicPr>
            <a:picLocks noChangeAspect="1"/>
          </p:cNvPicPr>
          <p:nvPr/>
        </p:nvPicPr>
        <p:blipFill>
          <a:blip r:embed="rId2"/>
          <a:stretch>
            <a:fillRect/>
          </a:stretch>
        </p:blipFill>
        <p:spPr>
          <a:xfrm>
            <a:off x="3704405" y="1830857"/>
            <a:ext cx="7848600" cy="4000500"/>
          </a:xfrm>
          <a:prstGeom prst="rect">
            <a:avLst/>
          </a:prstGeom>
        </p:spPr>
      </p:pic>
      <p:sp>
        <p:nvSpPr>
          <p:cNvPr id="5" name="TextBox 4"/>
          <p:cNvSpPr txBox="1"/>
          <p:nvPr/>
        </p:nvSpPr>
        <p:spPr>
          <a:xfrm>
            <a:off x="9982113" y="5944667"/>
            <a:ext cx="1570892" cy="307777"/>
          </a:xfrm>
          <a:prstGeom prst="rect">
            <a:avLst/>
          </a:prstGeom>
          <a:noFill/>
        </p:spPr>
        <p:txBody>
          <a:bodyPr wrap="square" rtlCol="0">
            <a:spAutoFit/>
          </a:bodyPr>
          <a:lstStyle/>
          <a:p>
            <a:r>
              <a:rPr lang="en-US" sz="1400" dirty="0" err="1" smtClean="0"/>
              <a:t>Weiten</a:t>
            </a:r>
            <a:r>
              <a:rPr lang="en-US" sz="1400" dirty="0"/>
              <a:t> </a:t>
            </a:r>
            <a:r>
              <a:rPr lang="en-US" sz="1400" dirty="0" smtClean="0"/>
              <a:t>(2008)</a:t>
            </a:r>
            <a:endParaRPr lang="en-US" sz="1400" dirty="0"/>
          </a:p>
        </p:txBody>
      </p:sp>
    </p:spTree>
    <p:extLst>
      <p:ext uri="{BB962C8B-B14F-4D97-AF65-F5344CB8AC3E}">
        <p14:creationId xmlns:p14="http://schemas.microsoft.com/office/powerpoint/2010/main" val="194524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memory processes</a:t>
            </a:r>
            <a:endParaRPr lang="en-US" dirty="0"/>
          </a:p>
        </p:txBody>
      </p:sp>
      <p:sp>
        <p:nvSpPr>
          <p:cNvPr id="4" name="Content Placeholder 3"/>
          <p:cNvSpPr>
            <a:spLocks noGrp="1"/>
          </p:cNvSpPr>
          <p:nvPr>
            <p:ph idx="1"/>
          </p:nvPr>
        </p:nvSpPr>
        <p:spPr>
          <a:xfrm>
            <a:off x="3869268" y="902208"/>
            <a:ext cx="7315200" cy="1745742"/>
          </a:xfrm>
        </p:spPr>
        <p:txBody>
          <a:bodyPr/>
          <a:lstStyle/>
          <a:p>
            <a:pPr marL="0" indent="0">
              <a:buNone/>
            </a:pPr>
            <a:r>
              <a:rPr lang="en-US" dirty="0" smtClean="0"/>
              <a:t>Helps you </a:t>
            </a:r>
            <a:r>
              <a:rPr lang="en-US" b="1" i="1" dirty="0" smtClean="0"/>
              <a:t>recognize</a:t>
            </a:r>
            <a:r>
              <a:rPr lang="en-US" dirty="0" smtClean="0"/>
              <a:t> the difference between old and new events, and recognition depends on </a:t>
            </a:r>
            <a:r>
              <a:rPr lang="en-US" b="1" dirty="0" smtClean="0"/>
              <a:t>recollection</a:t>
            </a:r>
            <a:r>
              <a:rPr lang="en-US" dirty="0" smtClean="0"/>
              <a:t> of past details and </a:t>
            </a:r>
            <a:r>
              <a:rPr lang="en-US" b="1" dirty="0" smtClean="0"/>
              <a:t>familiarity</a:t>
            </a:r>
            <a:r>
              <a:rPr lang="en-US" dirty="0" smtClean="0"/>
              <a:t> for old and new events</a:t>
            </a:r>
            <a:endParaRPr lang="en-US" dirty="0"/>
          </a:p>
        </p:txBody>
      </p:sp>
      <p:pic>
        <p:nvPicPr>
          <p:cNvPr id="5" name="Picture 2" descr="http://images.sodahead.com/polls/001221027/duck_radio_answer_3_xlarge.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5259" y="2280824"/>
            <a:ext cx="1276630" cy="10285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69268" y="3423960"/>
            <a:ext cx="239955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Random t</a:t>
            </a:r>
            <a:r>
              <a:rPr lang="en-US" dirty="0">
                <a:latin typeface="Arial" panose="020B0604020202020204" pitchFamily="34" charset="0"/>
                <a:cs typeface="Arial" panose="020B0604020202020204" pitchFamily="34" charset="0"/>
              </a:rPr>
              <a:t>h</a:t>
            </a:r>
            <a:r>
              <a:rPr lang="en-US" dirty="0" smtClean="0">
                <a:latin typeface="Arial" panose="020B0604020202020204" pitchFamily="34" charset="0"/>
                <a:cs typeface="Arial" panose="020B0604020202020204" pitchFamily="34" charset="0"/>
              </a:rPr>
              <a:t>ings</a:t>
            </a:r>
            <a:endParaRPr lang="en-US" dirty="0">
              <a:latin typeface="Arial" panose="020B0604020202020204" pitchFamily="34" charset="0"/>
              <a:cs typeface="Arial" panose="020B0604020202020204" pitchFamily="34" charset="0"/>
            </a:endParaRPr>
          </a:p>
        </p:txBody>
      </p:sp>
      <p:pic>
        <p:nvPicPr>
          <p:cNvPr id="7" name="Picture 6" descr="http://media.treehugger.com/assets/images/2011/10/buygreen-bravespace-hollow-dining-tab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202" y="2156871"/>
            <a:ext cx="4457700" cy="33432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872955" y="5500146"/>
            <a:ext cx="340867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 </a:t>
            </a:r>
            <a:r>
              <a:rPr lang="en-US" dirty="0" smtClean="0">
                <a:latin typeface="Arial" panose="020B0604020202020204" pitchFamily="34" charset="0"/>
                <a:cs typeface="Arial" panose="020B0604020202020204" pitchFamily="34" charset="0"/>
              </a:rPr>
              <a:t>you left your coffee mug</a:t>
            </a:r>
            <a:endParaRPr lang="en-US" dirty="0">
              <a:latin typeface="Arial" panose="020B0604020202020204" pitchFamily="34" charset="0"/>
              <a:cs typeface="Arial" panose="020B0604020202020204" pitchFamily="34" charset="0"/>
            </a:endParaRPr>
          </a:p>
        </p:txBody>
      </p:sp>
      <p:pic>
        <p:nvPicPr>
          <p:cNvPr id="9" name="Picture 8" descr="https://encrypted-tbn3.gstatic.com/images?q=tbn:ANd9GcSZzYPvMHnKWFReHyG2XJxyI3L38biUJE8hXnbGMcEc57j98Uaak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379" y="4085433"/>
            <a:ext cx="2769020" cy="18359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285259" y="6091490"/>
            <a:ext cx="2921518"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Recognize the president</a:t>
            </a: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7292" y="2661039"/>
            <a:ext cx="702465" cy="648384"/>
          </a:xfrm>
          <a:prstGeom prst="rect">
            <a:avLst/>
          </a:prstGeom>
        </p:spPr>
      </p:pic>
    </p:spTree>
    <p:extLst>
      <p:ext uri="{BB962C8B-B14F-4D97-AF65-F5344CB8AC3E}">
        <p14:creationId xmlns:p14="http://schemas.microsoft.com/office/powerpoint/2010/main" val="382308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a:t>
            </a:r>
            <a:endParaRPr lang="en-US" dirty="0"/>
          </a:p>
        </p:txBody>
      </p:sp>
    </p:spTree>
    <p:extLst>
      <p:ext uri="{BB962C8B-B14F-4D97-AF65-F5344CB8AC3E}">
        <p14:creationId xmlns:p14="http://schemas.microsoft.com/office/powerpoint/2010/main" val="2410142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of interference to studied materials</a:t>
            </a:r>
            <a:endParaRPr lang="en-US" dirty="0"/>
          </a:p>
        </p:txBody>
      </p:sp>
      <p:sp>
        <p:nvSpPr>
          <p:cNvPr id="5" name="TextBox 4"/>
          <p:cNvSpPr txBox="1"/>
          <p:nvPr/>
        </p:nvSpPr>
        <p:spPr>
          <a:xfrm>
            <a:off x="8246225" y="6182963"/>
            <a:ext cx="2867891"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Reproduced from Skaggs (1925)</a:t>
            </a:r>
            <a:endParaRPr lang="en-US" sz="1400" dirty="0">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465" b="-103"/>
          <a:stretch/>
        </p:blipFill>
        <p:spPr>
          <a:xfrm>
            <a:off x="4046913" y="839756"/>
            <a:ext cx="6958850" cy="5150497"/>
          </a:xfrm>
        </p:spPr>
      </p:pic>
      <p:sp>
        <p:nvSpPr>
          <p:cNvPr id="6" name="Rectangle 5"/>
          <p:cNvSpPr/>
          <p:nvPr/>
        </p:nvSpPr>
        <p:spPr>
          <a:xfrm>
            <a:off x="10776857" y="839757"/>
            <a:ext cx="228906" cy="515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234663" y="3487667"/>
            <a:ext cx="1084387" cy="125561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10648250" y="2333502"/>
            <a:ext cx="257211" cy="1116701"/>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893955" y="1933392"/>
            <a:ext cx="1765800" cy="400110"/>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Mental effort</a:t>
            </a:r>
            <a:endParaRPr lang="en-US" sz="20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140312578"/>
      </p:ext>
    </p:extLst>
  </p:cSld>
  <p:clrMapOvr>
    <a:masterClrMapping/>
  </p:clrMapOvr>
  <mc:AlternateContent xmlns:mc="http://schemas.openxmlformats.org/markup-compatibility/2006" xmlns:p14="http://schemas.microsoft.com/office/powerpoint/2010/main">
    <mc:Choice Requires="p14">
      <p:transition spd="slow" p14:dur="2000" advTm="29642"/>
    </mc:Choice>
    <mc:Fallback xmlns="">
      <p:transition spd="slow" advTm="29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these two paired together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354" y="1785151"/>
            <a:ext cx="3278554" cy="327855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6281" y="1771807"/>
            <a:ext cx="4957864" cy="3305242"/>
          </a:xfrm>
          <a:prstGeom prst="rect">
            <a:avLst/>
          </a:prstGeom>
        </p:spPr>
      </p:pic>
    </p:spTree>
    <p:extLst>
      <p:ext uri="{BB962C8B-B14F-4D97-AF65-F5344CB8AC3E}">
        <p14:creationId xmlns:p14="http://schemas.microsoft.com/office/powerpoint/2010/main" val="1295959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these two paired together</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2461" y="1345223"/>
            <a:ext cx="6682154" cy="4176346"/>
          </a:xfrm>
          <a:prstGeom prst="rect">
            <a:avLst/>
          </a:prstGeom>
        </p:spPr>
      </p:pic>
    </p:spTree>
    <p:extLst>
      <p:ext uri="{BB962C8B-B14F-4D97-AF65-F5344CB8AC3E}">
        <p14:creationId xmlns:p14="http://schemas.microsoft.com/office/powerpoint/2010/main" val="3227241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a:t>
            </a:r>
            <a:endParaRPr lang="en-US" dirty="0"/>
          </a:p>
        </p:txBody>
      </p:sp>
      <p:sp>
        <p:nvSpPr>
          <p:cNvPr id="3" name="Content Placeholder 2"/>
          <p:cNvSpPr>
            <a:spLocks noGrp="1"/>
          </p:cNvSpPr>
          <p:nvPr>
            <p:ph idx="1"/>
          </p:nvPr>
        </p:nvSpPr>
        <p:spPr>
          <a:xfrm>
            <a:off x="3923977" y="864108"/>
            <a:ext cx="7315200" cy="5120640"/>
          </a:xfrm>
        </p:spPr>
        <p:txBody>
          <a:bodyPr/>
          <a:lstStyle/>
          <a:p>
            <a:pPr marL="0" indent="0">
              <a:buNone/>
            </a:pPr>
            <a:r>
              <a:rPr lang="en-US" dirty="0" smtClean="0"/>
              <a:t>how does learning new and different types of interpolated information affect your ability to recognize past associations?</a:t>
            </a:r>
            <a:endParaRPr lang="en-US" dirty="0"/>
          </a:p>
        </p:txBody>
      </p:sp>
    </p:spTree>
    <p:extLst>
      <p:ext uri="{BB962C8B-B14F-4D97-AF65-F5344CB8AC3E}">
        <p14:creationId xmlns:p14="http://schemas.microsoft.com/office/powerpoint/2010/main" val="2529796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Mentally solve </a:t>
            </a:r>
            <a:r>
              <a:rPr lang="en-US" dirty="0"/>
              <a:t>these </a:t>
            </a:r>
            <a:r>
              <a:rPr lang="en-US" dirty="0" smtClean="0"/>
              <a:t>problems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13932" y="2931985"/>
            <a:ext cx="2535936" cy="984504"/>
          </a:xfrm>
        </p:spPr>
      </p:pic>
    </p:spTree>
    <p:extLst>
      <p:ext uri="{BB962C8B-B14F-4D97-AF65-F5344CB8AC3E}">
        <p14:creationId xmlns:p14="http://schemas.microsoft.com/office/powerpoint/2010/main" val="3115864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Mentally solve </a:t>
            </a:r>
            <a:r>
              <a:rPr lang="en-US" dirty="0"/>
              <a:t>these </a:t>
            </a:r>
            <a:r>
              <a:rPr lang="en-US" dirty="0" smtClean="0"/>
              <a:t>problems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8370" y="2931985"/>
            <a:ext cx="2535936" cy="984504"/>
          </a:xfrm>
        </p:spPr>
      </p:pic>
    </p:spTree>
    <p:extLst>
      <p:ext uri="{BB962C8B-B14F-4D97-AF65-F5344CB8AC3E}">
        <p14:creationId xmlns:p14="http://schemas.microsoft.com/office/powerpoint/2010/main" val="178218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Mentally solve </a:t>
            </a:r>
            <a:r>
              <a:rPr lang="en-US" dirty="0"/>
              <a:t>these </a:t>
            </a:r>
            <a:r>
              <a:rPr lang="en-US" dirty="0" smtClean="0"/>
              <a:t>problems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8370" y="2931985"/>
            <a:ext cx="2535936" cy="984504"/>
          </a:xfrm>
        </p:spPr>
      </p:pic>
    </p:spTree>
    <p:extLst>
      <p:ext uri="{BB962C8B-B14F-4D97-AF65-F5344CB8AC3E}">
        <p14:creationId xmlns:p14="http://schemas.microsoft.com/office/powerpoint/2010/main" val="297900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Mentally solve </a:t>
            </a:r>
            <a:r>
              <a:rPr lang="en-US" dirty="0"/>
              <a:t>these </a:t>
            </a:r>
            <a:r>
              <a:rPr lang="en-US" dirty="0" smtClean="0"/>
              <a:t>problems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8370" y="2931985"/>
            <a:ext cx="2535936" cy="984504"/>
          </a:xfrm>
        </p:spPr>
      </p:pic>
    </p:spTree>
    <p:extLst>
      <p:ext uri="{BB962C8B-B14F-4D97-AF65-F5344CB8AC3E}">
        <p14:creationId xmlns:p14="http://schemas.microsoft.com/office/powerpoint/2010/main" val="2071323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120" y="1390638"/>
            <a:ext cx="4199220" cy="3875936"/>
          </a:xfrm>
          <a:prstGeom prst="rect">
            <a:avLst/>
          </a:prstGeom>
        </p:spPr>
      </p:pic>
    </p:spTree>
    <p:extLst>
      <p:ext uri="{BB962C8B-B14F-4D97-AF65-F5344CB8AC3E}">
        <p14:creationId xmlns:p14="http://schemas.microsoft.com/office/powerpoint/2010/main" val="3921244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354" y="1785151"/>
            <a:ext cx="3278554" cy="327855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2908" y="1937373"/>
            <a:ext cx="4374644" cy="2974109"/>
          </a:xfrm>
          <a:prstGeom prst="rect">
            <a:avLst/>
          </a:prstGeom>
        </p:spPr>
      </p:pic>
    </p:spTree>
    <p:extLst>
      <p:ext uri="{BB962C8B-B14F-4D97-AF65-F5344CB8AC3E}">
        <p14:creationId xmlns:p14="http://schemas.microsoft.com/office/powerpoint/2010/main" val="275437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these two paired together</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2461" y="1345223"/>
            <a:ext cx="6682154" cy="4176346"/>
          </a:xfrm>
          <a:prstGeom prst="rect">
            <a:avLst/>
          </a:prstGeom>
        </p:spPr>
      </p:pic>
    </p:spTree>
    <p:extLst>
      <p:ext uri="{BB962C8B-B14F-4D97-AF65-F5344CB8AC3E}">
        <p14:creationId xmlns:p14="http://schemas.microsoft.com/office/powerpoint/2010/main" val="2782038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effort and similarity</a:t>
            </a:r>
            <a:endParaRPr lang="en-US" dirty="0"/>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77313"/>
          <a:stretch/>
        </p:blipFill>
        <p:spPr>
          <a:xfrm>
            <a:off x="3899336" y="769331"/>
            <a:ext cx="7254003" cy="1200786"/>
          </a:xfrm>
        </p:spPr>
      </p:pic>
      <p:sp>
        <p:nvSpPr>
          <p:cNvPr id="6" name="TextBox 5"/>
          <p:cNvSpPr txBox="1"/>
          <p:nvPr/>
        </p:nvSpPr>
        <p:spPr>
          <a:xfrm>
            <a:off x="8096596" y="6344672"/>
            <a:ext cx="4372496"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Adapted from Dewar, Cowan, &amp; Della </a:t>
            </a:r>
            <a:r>
              <a:rPr lang="en-US" sz="1400" dirty="0" err="1" smtClean="0">
                <a:latin typeface="Arial" panose="020B0604020202020204" pitchFamily="34" charset="0"/>
                <a:cs typeface="Arial" panose="020B0604020202020204" pitchFamily="34" charset="0"/>
              </a:rPr>
              <a:t>Sala</a:t>
            </a:r>
            <a:r>
              <a:rPr lang="en-US" sz="1400" dirty="0" smtClean="0">
                <a:latin typeface="Arial" panose="020B0604020202020204" pitchFamily="34" charset="0"/>
                <a:cs typeface="Arial" panose="020B0604020202020204" pitchFamily="34" charset="0"/>
              </a:rPr>
              <a:t> (2007)</a:t>
            </a:r>
            <a:endParaRPr lang="en-US" sz="1400" dirty="0">
              <a:latin typeface="Arial" panose="020B0604020202020204" pitchFamily="34" charset="0"/>
              <a:cs typeface="Arial" panose="020B0604020202020204" pitchFamily="34" charset="0"/>
            </a:endParaRPr>
          </a:p>
        </p:txBody>
      </p:sp>
      <p:sp>
        <p:nvSpPr>
          <p:cNvPr id="5" name="Oval 4"/>
          <p:cNvSpPr/>
          <p:nvPr/>
        </p:nvSpPr>
        <p:spPr>
          <a:xfrm>
            <a:off x="4963886" y="367129"/>
            <a:ext cx="4366726" cy="200519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711932"/>
      </p:ext>
    </p:extLst>
  </p:cSld>
  <p:clrMapOvr>
    <a:masterClrMapping/>
  </p:clrMapOvr>
  <mc:AlternateContent xmlns:mc="http://schemas.openxmlformats.org/markup-compatibility/2006" xmlns:p14="http://schemas.microsoft.com/office/powerpoint/2010/main">
    <mc:Choice Requires="p14">
      <p:transition spd="slow" p14:dur="2000" advTm="16811"/>
    </mc:Choice>
    <mc:Fallback xmlns="">
      <p:transition spd="slow" advTm="16811"/>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354" y="1785151"/>
            <a:ext cx="3278554" cy="327855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6281" y="1795252"/>
            <a:ext cx="4957864" cy="3305242"/>
          </a:xfrm>
          <a:prstGeom prst="rect">
            <a:avLst/>
          </a:prstGeom>
        </p:spPr>
      </p:pic>
    </p:spTree>
    <p:extLst>
      <p:ext uri="{BB962C8B-B14F-4D97-AF65-F5344CB8AC3E}">
        <p14:creationId xmlns:p14="http://schemas.microsoft.com/office/powerpoint/2010/main" val="821004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2461" y="1345223"/>
            <a:ext cx="6682154" cy="4176346"/>
          </a:xfrm>
          <a:prstGeom prst="rect">
            <a:avLst/>
          </a:prstGeom>
        </p:spPr>
      </p:pic>
    </p:spTree>
    <p:extLst>
      <p:ext uri="{BB962C8B-B14F-4D97-AF65-F5344CB8AC3E}">
        <p14:creationId xmlns:p14="http://schemas.microsoft.com/office/powerpoint/2010/main" val="266222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7343" y="2283433"/>
            <a:ext cx="4485765" cy="2281989"/>
          </a:xfrm>
          <a:prstGeom prst="rect">
            <a:avLst/>
          </a:prstGeom>
        </p:spPr>
      </p:pic>
    </p:spTree>
    <p:extLst>
      <p:ext uri="{BB962C8B-B14F-4D97-AF65-F5344CB8AC3E}">
        <p14:creationId xmlns:p14="http://schemas.microsoft.com/office/powerpoint/2010/main" val="489405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354" y="1785151"/>
            <a:ext cx="3278554" cy="327855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9715" y="1803803"/>
            <a:ext cx="4965192" cy="3310128"/>
          </a:xfrm>
          <a:prstGeom prst="rect">
            <a:avLst/>
          </a:prstGeom>
        </p:spPr>
      </p:pic>
    </p:spTree>
    <p:extLst>
      <p:ext uri="{BB962C8B-B14F-4D97-AF65-F5344CB8AC3E}">
        <p14:creationId xmlns:p14="http://schemas.microsoft.com/office/powerpoint/2010/main" val="2505630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4770" y="1330036"/>
            <a:ext cx="6650256" cy="4156410"/>
          </a:xfrm>
          <a:prstGeom prst="rect">
            <a:avLst/>
          </a:prstGeom>
        </p:spPr>
      </p:pic>
    </p:spTree>
    <p:extLst>
      <p:ext uri="{BB962C8B-B14F-4D97-AF65-F5344CB8AC3E}">
        <p14:creationId xmlns:p14="http://schemas.microsoft.com/office/powerpoint/2010/main" val="3394755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pleasant are these two paired together?</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354" y="1785151"/>
            <a:ext cx="3278554" cy="327855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621" y="2417379"/>
            <a:ext cx="4554852" cy="2317135"/>
          </a:xfrm>
          <a:prstGeom prst="rect">
            <a:avLst/>
          </a:prstGeom>
        </p:spPr>
      </p:pic>
    </p:spTree>
    <p:extLst>
      <p:ext uri="{BB962C8B-B14F-4D97-AF65-F5344CB8AC3E}">
        <p14:creationId xmlns:p14="http://schemas.microsoft.com/office/powerpoint/2010/main" val="791486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a:t>
            </a:r>
            <a:endParaRPr lang="en-US" dirty="0"/>
          </a:p>
        </p:txBody>
      </p:sp>
    </p:spTree>
    <p:extLst>
      <p:ext uri="{BB962C8B-B14F-4D97-AF65-F5344CB8AC3E}">
        <p14:creationId xmlns:p14="http://schemas.microsoft.com/office/powerpoint/2010/main" val="244154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you see these together at study?</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9715" y="1803803"/>
            <a:ext cx="4965192" cy="331012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spTree>
    <p:extLst>
      <p:ext uri="{BB962C8B-B14F-4D97-AF65-F5344CB8AC3E}">
        <p14:creationId xmlns:p14="http://schemas.microsoft.com/office/powerpoint/2010/main" val="370306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see these together at study?</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354" y="1785151"/>
            <a:ext cx="3278554" cy="3278554"/>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6281" y="1771807"/>
            <a:ext cx="4957864" cy="3305242"/>
          </a:xfrm>
          <a:prstGeom prst="rect">
            <a:avLst/>
          </a:prstGeom>
        </p:spPr>
      </p:pic>
    </p:spTree>
    <p:extLst>
      <p:ext uri="{BB962C8B-B14F-4D97-AF65-F5344CB8AC3E}">
        <p14:creationId xmlns:p14="http://schemas.microsoft.com/office/powerpoint/2010/main" val="94901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you see these together at study?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7170" y="1123836"/>
            <a:ext cx="3717636" cy="557645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1575" y="2482736"/>
            <a:ext cx="4302859" cy="2858655"/>
          </a:xfrm>
          <a:prstGeom prst="rect">
            <a:avLst/>
          </a:prstGeom>
        </p:spPr>
      </p:pic>
    </p:spTree>
    <p:extLst>
      <p:ext uri="{BB962C8B-B14F-4D97-AF65-F5344CB8AC3E}">
        <p14:creationId xmlns:p14="http://schemas.microsoft.com/office/powerpoint/2010/main" val="2291701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effort and similarity</a:t>
            </a:r>
            <a:endParaRPr lang="en-US" dirty="0"/>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56739"/>
          <a:stretch/>
        </p:blipFill>
        <p:spPr>
          <a:xfrm>
            <a:off x="3899336" y="769330"/>
            <a:ext cx="7254003" cy="2289753"/>
          </a:xfrm>
        </p:spPr>
      </p:pic>
      <p:sp>
        <p:nvSpPr>
          <p:cNvPr id="6" name="TextBox 5"/>
          <p:cNvSpPr txBox="1"/>
          <p:nvPr/>
        </p:nvSpPr>
        <p:spPr>
          <a:xfrm>
            <a:off x="8096596" y="6344672"/>
            <a:ext cx="4372496"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Adapted from Dewar, Cowan, &amp; Della </a:t>
            </a:r>
            <a:r>
              <a:rPr lang="en-US" sz="1400" dirty="0" err="1" smtClean="0">
                <a:latin typeface="Arial" panose="020B0604020202020204" pitchFamily="34" charset="0"/>
                <a:cs typeface="Arial" panose="020B0604020202020204" pitchFamily="34" charset="0"/>
              </a:rPr>
              <a:t>Sala</a:t>
            </a:r>
            <a:r>
              <a:rPr lang="en-US" sz="1400" dirty="0" smtClean="0">
                <a:latin typeface="Arial" panose="020B0604020202020204" pitchFamily="34" charset="0"/>
                <a:cs typeface="Arial" panose="020B0604020202020204" pitchFamily="34" charset="0"/>
              </a:rPr>
              <a:t> (2007)</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3616682"/>
      </p:ext>
    </p:extLst>
  </p:cSld>
  <p:clrMapOvr>
    <a:masterClrMapping/>
  </p:clrMapOvr>
  <mc:AlternateContent xmlns:mc="http://schemas.openxmlformats.org/markup-compatibility/2006" xmlns:p14="http://schemas.microsoft.com/office/powerpoint/2010/main">
    <mc:Choice Requires="p14">
      <p:transition spd="slow" p14:dur="2000" advTm="16692"/>
    </mc:Choice>
    <mc:Fallback xmlns="">
      <p:transition spd="slow" advTm="16692"/>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you see these together at study?</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7343" y="2283433"/>
            <a:ext cx="4485765" cy="228198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7190" y="1785150"/>
            <a:ext cx="3278554" cy="3278554"/>
          </a:xfrm>
          <a:prstGeom prst="rect">
            <a:avLst/>
          </a:prstGeom>
        </p:spPr>
      </p:pic>
    </p:spTree>
    <p:extLst>
      <p:ext uri="{BB962C8B-B14F-4D97-AF65-F5344CB8AC3E}">
        <p14:creationId xmlns:p14="http://schemas.microsoft.com/office/powerpoint/2010/main" val="1106304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you see these together at study?</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763" y="1611668"/>
            <a:ext cx="5452780" cy="36255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7094" y="1898118"/>
            <a:ext cx="3610293" cy="3052618"/>
          </a:xfrm>
          <a:prstGeom prst="rect">
            <a:avLst/>
          </a:prstGeom>
        </p:spPr>
      </p:pic>
    </p:spTree>
    <p:extLst>
      <p:ext uri="{BB962C8B-B14F-4D97-AF65-F5344CB8AC3E}">
        <p14:creationId xmlns:p14="http://schemas.microsoft.com/office/powerpoint/2010/main" val="318068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you see these together at study?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2908" y="1937373"/>
            <a:ext cx="4374644" cy="29741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spTree>
    <p:extLst>
      <p:ext uri="{BB962C8B-B14F-4D97-AF65-F5344CB8AC3E}">
        <p14:creationId xmlns:p14="http://schemas.microsoft.com/office/powerpoint/2010/main" val="163210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you see these together at study?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2366" y="1123837"/>
            <a:ext cx="2995789" cy="4013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3225" y="1336255"/>
            <a:ext cx="6682154" cy="4176346"/>
          </a:xfrm>
          <a:prstGeom prst="rect">
            <a:avLst/>
          </a:prstGeom>
        </p:spPr>
      </p:pic>
    </p:spTree>
    <p:extLst>
      <p:ext uri="{BB962C8B-B14F-4D97-AF65-F5344CB8AC3E}">
        <p14:creationId xmlns:p14="http://schemas.microsoft.com/office/powerpoint/2010/main" val="612332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see </a:t>
            </a:r>
            <a:r>
              <a:rPr lang="en-US" dirty="0"/>
              <a:t>this </a:t>
            </a:r>
            <a:r>
              <a:rPr lang="en-US" dirty="0" smtClean="0"/>
              <a:t>before?</a:t>
            </a:r>
            <a:endParaRPr lang="en-US" dirty="0"/>
          </a:p>
        </p:txBody>
      </p:sp>
      <p:pic>
        <p:nvPicPr>
          <p:cNvPr id="5" name="Picture 2" descr="http://images.sodahead.com/polls/001221027/duck_radio_answer_3_xlarge.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59463" y="2081212"/>
            <a:ext cx="333375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67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see </a:t>
            </a:r>
            <a:r>
              <a:rPr lang="en-US" dirty="0"/>
              <a:t>this </a:t>
            </a:r>
            <a:r>
              <a:rPr lang="en-US" dirty="0" smtClean="0"/>
              <a:t>before?</a:t>
            </a:r>
            <a:endParaRPr lang="en-US" dirty="0"/>
          </a:p>
        </p:txBody>
      </p:sp>
      <p:pic>
        <p:nvPicPr>
          <p:cNvPr id="6" name="Picture 8" descr="https://encrypted-tbn3.gstatic.com/images?q=tbn:ANd9GcSZzYPvMHnKWFReHyG2XJxyI3L38biUJE8hXnbGMcEc57j98Uaakw"/>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11888" y="2552700"/>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698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see </a:t>
            </a:r>
            <a:r>
              <a:rPr lang="en-US" dirty="0"/>
              <a:t>this </a:t>
            </a:r>
            <a:r>
              <a:rPr lang="en-US" dirty="0" smtClean="0"/>
              <a:t>before?</a:t>
            </a:r>
            <a:endParaRPr lang="en-US" dirty="0"/>
          </a:p>
        </p:txBody>
      </p:sp>
      <p:pic>
        <p:nvPicPr>
          <p:cNvPr id="2050" name="Picture 2" descr="https://encrypted-tbn2.gstatic.com/images?q=tbn:ANd9GcTiZvw2eR-q2Dr_00NVTu6jwxPDaImuJ1O9RVuGxleJ_K_6YF1K"/>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92850" y="2500312"/>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50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see these </a:t>
            </a:r>
            <a:r>
              <a:rPr lang="en-US" dirty="0"/>
              <a:t>paired </a:t>
            </a:r>
            <a:r>
              <a:rPr lang="en-US" dirty="0" smtClean="0"/>
              <a:t>together?</a:t>
            </a:r>
            <a:endParaRPr lang="en-US" dirty="0"/>
          </a:p>
        </p:txBody>
      </p:sp>
      <p:pic>
        <p:nvPicPr>
          <p:cNvPr id="5" name="Picture 2" descr="http://images.sodahead.com/polls/001221027/duck_radio_answer_3_xlarge.jpe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69268" y="2081403"/>
            <a:ext cx="3333750" cy="268605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203018" y="1658648"/>
            <a:ext cx="4352925" cy="3265170"/>
          </a:xfrm>
        </p:spPr>
      </p:pic>
    </p:spTree>
    <p:extLst>
      <p:ext uri="{BB962C8B-B14F-4D97-AF65-F5344CB8AC3E}">
        <p14:creationId xmlns:p14="http://schemas.microsoft.com/office/powerpoint/2010/main" val="142522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TEST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3617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Familiarity and recollection</a:t>
            </a:r>
            <a:endParaRPr lang="en-US" dirty="0"/>
          </a:p>
        </p:txBody>
      </p:sp>
      <p:sp>
        <p:nvSpPr>
          <p:cNvPr id="3" name="Content Placeholder 2"/>
          <p:cNvSpPr>
            <a:spLocks noGrp="1"/>
          </p:cNvSpPr>
          <p:nvPr>
            <p:ph idx="1"/>
          </p:nvPr>
        </p:nvSpPr>
        <p:spPr>
          <a:xfrm>
            <a:off x="3869268" y="864107"/>
            <a:ext cx="7315200" cy="5103059"/>
          </a:xfrm>
        </p:spPr>
        <p:txBody>
          <a:bodyPr/>
          <a:lstStyle/>
          <a:p>
            <a:pPr marL="0" indent="0">
              <a:buNone/>
            </a:pPr>
            <a:r>
              <a:rPr lang="en-US" dirty="0" smtClean="0"/>
              <a:t>You probably felt </a:t>
            </a:r>
            <a:r>
              <a:rPr lang="en-US" dirty="0"/>
              <a:t>that </a:t>
            </a:r>
            <a:r>
              <a:rPr lang="en-US" dirty="0" smtClean="0"/>
              <a:t>older items were more </a:t>
            </a:r>
            <a:r>
              <a:rPr lang="en-US" dirty="0"/>
              <a:t>familiar </a:t>
            </a:r>
            <a:r>
              <a:rPr lang="en-US" dirty="0" smtClean="0"/>
              <a:t>than newer items (</a:t>
            </a:r>
            <a:r>
              <a:rPr lang="en-US" b="1" dirty="0" smtClean="0"/>
              <a:t>familiarity</a:t>
            </a:r>
            <a:r>
              <a:rPr lang="en-US" dirty="0" smtClean="0"/>
              <a:t>)</a:t>
            </a:r>
          </a:p>
          <a:p>
            <a:pPr marL="0" indent="0">
              <a:buNone/>
            </a:pPr>
            <a:endParaRPr lang="en-US" dirty="0"/>
          </a:p>
          <a:p>
            <a:pPr marL="0" indent="0">
              <a:buNone/>
            </a:pPr>
            <a:r>
              <a:rPr lang="en-US" dirty="0" smtClean="0"/>
              <a:t>You probably recollected the ‘rubber duck’s’ bounce entrance (</a:t>
            </a:r>
            <a:r>
              <a:rPr lang="en-US" b="1" dirty="0" smtClean="0"/>
              <a:t>recollection</a:t>
            </a:r>
            <a:r>
              <a:rPr lang="en-US" dirty="0" smtClean="0"/>
              <a:t>)</a:t>
            </a:r>
          </a:p>
          <a:p>
            <a:pPr marL="0" indent="0">
              <a:buNone/>
            </a:pPr>
            <a:endParaRPr lang="en-US" dirty="0"/>
          </a:p>
          <a:p>
            <a:pPr marL="0" indent="0">
              <a:buNone/>
            </a:pPr>
            <a:r>
              <a:rPr lang="en-US" dirty="0"/>
              <a:t>Even </a:t>
            </a:r>
            <a:r>
              <a:rPr lang="en-US" dirty="0" smtClean="0"/>
              <a:t>though you saw the ‘duck’ and ‘mouse’ before, you had to use </a:t>
            </a:r>
            <a:r>
              <a:rPr lang="en-US" b="1" dirty="0" smtClean="0"/>
              <a:t>recollection</a:t>
            </a:r>
            <a:r>
              <a:rPr lang="en-US" dirty="0" smtClean="0"/>
              <a:t> to answer whether they were associated before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44703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effort and similarity</a:t>
            </a:r>
            <a:endParaRPr lang="en-US" dirty="0"/>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 b="-226"/>
          <a:stretch/>
        </p:blipFill>
        <p:spPr>
          <a:xfrm>
            <a:off x="3899336" y="769330"/>
            <a:ext cx="7254003" cy="5304899"/>
          </a:xfrm>
        </p:spPr>
      </p:pic>
      <p:sp>
        <p:nvSpPr>
          <p:cNvPr id="6" name="TextBox 5"/>
          <p:cNvSpPr txBox="1"/>
          <p:nvPr/>
        </p:nvSpPr>
        <p:spPr>
          <a:xfrm>
            <a:off x="8096596" y="6344672"/>
            <a:ext cx="4372496"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Adapted from Dewar, Cowan, &amp; Della </a:t>
            </a:r>
            <a:r>
              <a:rPr lang="en-US" sz="1400" dirty="0" err="1" smtClean="0">
                <a:latin typeface="Arial" panose="020B0604020202020204" pitchFamily="34" charset="0"/>
                <a:cs typeface="Arial" panose="020B0604020202020204" pitchFamily="34" charset="0"/>
              </a:rPr>
              <a:t>Sala</a:t>
            </a:r>
            <a:r>
              <a:rPr lang="en-US" sz="1400" dirty="0" smtClean="0">
                <a:latin typeface="Arial" panose="020B0604020202020204" pitchFamily="34" charset="0"/>
                <a:cs typeface="Arial" panose="020B0604020202020204" pitchFamily="34" charset="0"/>
              </a:rPr>
              <a:t> (2007)</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005925"/>
      </p:ext>
    </p:extLst>
  </p:cSld>
  <p:clrMapOvr>
    <a:masterClrMapping/>
  </p:clrMapOvr>
  <mc:AlternateContent xmlns:mc="http://schemas.openxmlformats.org/markup-compatibility/2006" xmlns:p14="http://schemas.microsoft.com/office/powerpoint/2010/main">
    <mc:Choice Requires="p14">
      <p:transition spd="slow" p14:dur="2000" advTm="16692"/>
    </mc:Choice>
    <mc:Fallback xmlns="">
      <p:transition spd="slow" advTm="16692"/>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Forgetting</a:t>
            </a:r>
            <a:endParaRPr lang="en-US" dirty="0"/>
          </a:p>
        </p:txBody>
      </p:sp>
      <p:sp>
        <p:nvSpPr>
          <p:cNvPr id="3" name="Content Placeholder 2"/>
          <p:cNvSpPr>
            <a:spLocks noGrp="1"/>
          </p:cNvSpPr>
          <p:nvPr>
            <p:ph idx="1"/>
          </p:nvPr>
        </p:nvSpPr>
        <p:spPr>
          <a:xfrm>
            <a:off x="3869268" y="864108"/>
            <a:ext cx="7315200" cy="1106008"/>
          </a:xfrm>
        </p:spPr>
        <p:txBody>
          <a:bodyPr/>
          <a:lstStyle/>
          <a:p>
            <a:pPr marL="0" indent="0">
              <a:buNone/>
            </a:pPr>
            <a:r>
              <a:rPr lang="en-US" dirty="0" smtClean="0"/>
              <a:t>If I tested you a year from now, what would cause you to forget the rubber duck, President Obama, and other information contained in </a:t>
            </a:r>
            <a:r>
              <a:rPr lang="en-US" dirty="0"/>
              <a:t>this </a:t>
            </a:r>
            <a:r>
              <a:rPr lang="en-US" dirty="0" smtClean="0"/>
              <a:t>lecture?</a:t>
            </a:r>
            <a:endParaRPr lang="en-US" dirty="0"/>
          </a:p>
        </p:txBody>
      </p:sp>
    </p:spTree>
    <p:extLst>
      <p:ext uri="{BB962C8B-B14F-4D97-AF65-F5344CB8AC3E}">
        <p14:creationId xmlns:p14="http://schemas.microsoft.com/office/powerpoint/2010/main" val="231630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0" indent="0">
              <a:buNone/>
            </a:pPr>
            <a:r>
              <a:rPr lang="en-US" dirty="0">
                <a:solidFill>
                  <a:schemeClr val="bg1">
                    <a:lumMod val="75000"/>
                  </a:schemeClr>
                </a:solidFill>
              </a:rPr>
              <a:t>Recollection and </a:t>
            </a:r>
            <a:r>
              <a:rPr lang="en-US" dirty="0" smtClean="0">
                <a:solidFill>
                  <a:schemeClr val="bg1">
                    <a:lumMod val="75000"/>
                  </a:schemeClr>
                </a:solidFill>
              </a:rPr>
              <a:t>familiarity</a:t>
            </a:r>
          </a:p>
          <a:p>
            <a:pPr marL="0" indent="0">
              <a:buNone/>
            </a:pPr>
            <a:r>
              <a:rPr lang="en-US" dirty="0" smtClean="0">
                <a:solidFill>
                  <a:schemeClr val="tx1"/>
                </a:solidFill>
              </a:rPr>
              <a:t>Mental </a:t>
            </a:r>
            <a:r>
              <a:rPr lang="en-US" dirty="0">
                <a:solidFill>
                  <a:schemeClr val="tx1"/>
                </a:solidFill>
              </a:rPr>
              <a:t>effort and </a:t>
            </a:r>
            <a:r>
              <a:rPr lang="en-US" dirty="0" smtClean="0">
                <a:solidFill>
                  <a:schemeClr val="tx1"/>
                </a:solidFill>
              </a:rPr>
              <a:t>consolidation</a:t>
            </a:r>
          </a:p>
          <a:p>
            <a:pPr marL="0" indent="0">
              <a:buNone/>
            </a:pPr>
            <a:r>
              <a:rPr lang="en-US" dirty="0" smtClean="0">
                <a:solidFill>
                  <a:schemeClr val="bg1">
                    <a:lumMod val="75000"/>
                  </a:schemeClr>
                </a:solidFill>
              </a:rPr>
              <a:t>Experiment &amp; Predicted results</a:t>
            </a:r>
          </a:p>
        </p:txBody>
      </p:sp>
    </p:spTree>
    <p:extLst>
      <p:ext uri="{BB962C8B-B14F-4D97-AF65-F5344CB8AC3E}">
        <p14:creationId xmlns:p14="http://schemas.microsoft.com/office/powerpoint/2010/main" val="148841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Forgetting curve</a:t>
            </a:r>
            <a:endParaRPr lang="en-US" dirty="0"/>
          </a:p>
        </p:txBody>
      </p:sp>
      <p:sp>
        <p:nvSpPr>
          <p:cNvPr id="3" name="Content Placeholder 2"/>
          <p:cNvSpPr>
            <a:spLocks noGrp="1"/>
          </p:cNvSpPr>
          <p:nvPr>
            <p:ph idx="1"/>
          </p:nvPr>
        </p:nvSpPr>
        <p:spPr>
          <a:xfrm>
            <a:off x="3869268" y="664602"/>
            <a:ext cx="7315200" cy="873252"/>
          </a:xfrm>
        </p:spPr>
        <p:txBody>
          <a:bodyPr/>
          <a:lstStyle/>
          <a:p>
            <a:pPr marL="0" indent="0">
              <a:buNone/>
            </a:pPr>
            <a:r>
              <a:rPr lang="en-US" b="1" dirty="0" smtClean="0"/>
              <a:t>Forgetting</a:t>
            </a:r>
            <a:r>
              <a:rPr lang="en-US" dirty="0" smtClean="0"/>
              <a:t> is the loss of once-retrievable information </a:t>
            </a:r>
            <a:r>
              <a:rPr lang="en-US" sz="1400" dirty="0" smtClean="0"/>
              <a:t>(Wixted, 2010)</a:t>
            </a:r>
            <a:endParaRPr lang="en-US" dirty="0" smtClean="0"/>
          </a:p>
        </p:txBody>
      </p:sp>
      <p:sp>
        <p:nvSpPr>
          <p:cNvPr id="5" name="TextBox 4"/>
          <p:cNvSpPr txBox="1"/>
          <p:nvPr/>
        </p:nvSpPr>
        <p:spPr>
          <a:xfrm>
            <a:off x="10386646" y="6369538"/>
            <a:ext cx="1570892" cy="307777"/>
          </a:xfrm>
          <a:prstGeom prst="rect">
            <a:avLst/>
          </a:prstGeom>
          <a:noFill/>
        </p:spPr>
        <p:txBody>
          <a:bodyPr wrap="square" rtlCol="0">
            <a:spAutoFit/>
          </a:bodyPr>
          <a:lstStyle/>
          <a:p>
            <a:r>
              <a:rPr lang="en-US" sz="1400" dirty="0" err="1" smtClean="0">
                <a:latin typeface="Arial" panose="020B0604020202020204" pitchFamily="34" charset="0"/>
                <a:cs typeface="Arial" panose="020B0604020202020204" pitchFamily="34" charset="0"/>
              </a:rPr>
              <a:t>Weiten</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(2008)</a:t>
            </a:r>
            <a:endParaRPr lang="en-US" sz="1400" dirty="0">
              <a:latin typeface="Arial" panose="020B0604020202020204" pitchFamily="34" charset="0"/>
              <a:cs typeface="Arial" panose="020B0604020202020204" pitchFamily="34" charset="0"/>
            </a:endParaRPr>
          </a:p>
        </p:txBody>
      </p:sp>
      <p:pic>
        <p:nvPicPr>
          <p:cNvPr id="6" name="Content Placeholder 2"/>
          <p:cNvPicPr>
            <a:picLocks noChangeAspect="1"/>
          </p:cNvPicPr>
          <p:nvPr/>
        </p:nvPicPr>
        <p:blipFill>
          <a:blip r:embed="rId2"/>
          <a:stretch>
            <a:fillRect/>
          </a:stretch>
        </p:blipFill>
        <p:spPr>
          <a:xfrm>
            <a:off x="3833583" y="1572120"/>
            <a:ext cx="7338509" cy="4152900"/>
          </a:xfrm>
          <a:prstGeom prst="rect">
            <a:avLst/>
          </a:prstGeom>
        </p:spPr>
      </p:pic>
    </p:spTree>
    <p:extLst>
      <p:ext uri="{BB962C8B-B14F-4D97-AF65-F5344CB8AC3E}">
        <p14:creationId xmlns:p14="http://schemas.microsoft.com/office/powerpoint/2010/main" val="3602584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Consolidation and retroactive interference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Rate of forgetting slows down over time, suggesting information in memory is somehow strengthened (</a:t>
            </a:r>
            <a:r>
              <a:rPr lang="en-US" b="1" dirty="0" smtClean="0"/>
              <a:t>consolidation</a:t>
            </a:r>
            <a:r>
              <a:rPr lang="en-US" dirty="0" smtClean="0"/>
              <a:t>)</a:t>
            </a:r>
          </a:p>
          <a:p>
            <a:pPr marL="0" indent="0">
              <a:buNone/>
            </a:pPr>
            <a:endParaRPr lang="en-US" dirty="0" smtClean="0"/>
          </a:p>
          <a:p>
            <a:pPr marL="0" indent="0">
              <a:buNone/>
            </a:pPr>
            <a:r>
              <a:rPr lang="en-US" dirty="0" smtClean="0"/>
              <a:t>Previously learned information is forgotten because of learning new information (</a:t>
            </a:r>
            <a:r>
              <a:rPr lang="en-US" b="1" dirty="0" smtClean="0"/>
              <a:t>retroactive interference</a:t>
            </a:r>
            <a:r>
              <a:rPr lang="en-US" dirty="0" smtClean="0"/>
              <a:t>)</a:t>
            </a:r>
          </a:p>
          <a:p>
            <a:pPr marL="0" indent="0">
              <a:buNone/>
            </a:pPr>
            <a:endParaRPr lang="en-US" dirty="0"/>
          </a:p>
          <a:p>
            <a:pPr marL="0" indent="0">
              <a:buNone/>
            </a:pPr>
            <a:r>
              <a:rPr lang="en-US" dirty="0" smtClean="0"/>
              <a:t>Retroactive interference (RI) is greatest </a:t>
            </a:r>
            <a:r>
              <a:rPr lang="en-US" dirty="0"/>
              <a:t>when </a:t>
            </a:r>
            <a:r>
              <a:rPr lang="en-US" dirty="0" smtClean="0"/>
              <a:t>there </a:t>
            </a:r>
            <a:r>
              <a:rPr lang="en-US" dirty="0"/>
              <a:t>has </a:t>
            </a:r>
            <a:r>
              <a:rPr lang="en-US" dirty="0" smtClean="0"/>
              <a:t>been less time for consolidation</a:t>
            </a:r>
          </a:p>
        </p:txBody>
      </p:sp>
    </p:spTree>
    <p:extLst>
      <p:ext uri="{BB962C8B-B14F-4D97-AF65-F5344CB8AC3E}">
        <p14:creationId xmlns:p14="http://schemas.microsoft.com/office/powerpoint/2010/main" val="2165557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Mental effort and recollection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Mental effort </a:t>
            </a:r>
            <a:r>
              <a:rPr lang="en-US" dirty="0" smtClean="0"/>
              <a:t>may affect consolidation processes </a:t>
            </a:r>
            <a:r>
              <a:rPr lang="en-US" sz="1400" dirty="0" smtClean="0"/>
              <a:t>(Wixted, 2004; 2005; 2010)</a:t>
            </a:r>
            <a:r>
              <a:rPr lang="en-US" dirty="0" smtClean="0"/>
              <a:t> crucial for recollection</a:t>
            </a:r>
          </a:p>
          <a:p>
            <a:pPr marL="0" indent="0">
              <a:buNone/>
            </a:pPr>
            <a:r>
              <a:rPr lang="en-US" dirty="0" smtClean="0"/>
              <a:t>	- Sleep enhances recollection-dependent source 	recognition memory but not familiarity-dependent item 	recognition memory </a:t>
            </a:r>
            <a:r>
              <a:rPr lang="en-US" sz="1400" dirty="0" smtClean="0"/>
              <a:t>(van der elm … , 2011)</a:t>
            </a:r>
          </a:p>
          <a:p>
            <a:pPr marL="0" indent="0">
              <a:buNone/>
            </a:pPr>
            <a:r>
              <a:rPr lang="en-US" sz="1400" dirty="0"/>
              <a:t>	</a:t>
            </a:r>
            <a:r>
              <a:rPr lang="en-US" dirty="0" smtClean="0"/>
              <a:t>- Blocking new learning </a:t>
            </a:r>
            <a:r>
              <a:rPr lang="en-US" dirty="0"/>
              <a:t>with </a:t>
            </a:r>
            <a:r>
              <a:rPr lang="en-US" dirty="0" smtClean="0"/>
              <a:t>a drug enhances memory 	for old information </a:t>
            </a:r>
            <a:r>
              <a:rPr lang="en-US" sz="1400" dirty="0" smtClean="0"/>
              <a:t>(</a:t>
            </a:r>
            <a:r>
              <a:rPr lang="en-US" sz="1400" dirty="0" err="1" smtClean="0"/>
              <a:t>Reder</a:t>
            </a:r>
            <a:r>
              <a:rPr lang="en-US" sz="1400" dirty="0" smtClean="0"/>
              <a:t> </a:t>
            </a:r>
            <a:r>
              <a:rPr lang="en-US" sz="1400" i="1" dirty="0" smtClean="0"/>
              <a:t>et al</a:t>
            </a:r>
            <a:r>
              <a:rPr lang="en-US" sz="1400" dirty="0" smtClean="0"/>
              <a:t>., 2007)</a:t>
            </a:r>
            <a:endParaRPr lang="en-US" dirty="0"/>
          </a:p>
        </p:txBody>
      </p:sp>
    </p:spTree>
    <p:extLst>
      <p:ext uri="{BB962C8B-B14F-4D97-AF65-F5344CB8AC3E}">
        <p14:creationId xmlns:p14="http://schemas.microsoft.com/office/powerpoint/2010/main" val="2483771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Design</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5171" y="863600"/>
            <a:ext cx="7547956" cy="5121275"/>
          </a:xfrm>
        </p:spPr>
      </p:pic>
      <mc:AlternateContent xmlns:mc="http://schemas.openxmlformats.org/markup-compatibility/2006" xmlns:p14="http://schemas.microsoft.com/office/powerpoint/2010/main">
        <mc:Choice Requires="p14">
          <p:contentPart p14:bwMode="auto" r:id="rId3">
            <p14:nvContentPartPr>
              <p14:cNvPr id="267" name="Ink 266"/>
              <p14:cNvContentPartPr/>
              <p14:nvPr/>
            </p14:nvContentPartPr>
            <p14:xfrm>
              <a:off x="6451488" y="2856600"/>
              <a:ext cx="1360080" cy="383040"/>
            </p14:xfrm>
          </p:contentPart>
        </mc:Choice>
        <mc:Fallback xmlns="">
          <p:pic>
            <p:nvPicPr>
              <p:cNvPr id="267" name="Ink 266"/>
              <p:cNvPicPr/>
              <p:nvPr/>
            </p:nvPicPr>
            <p:blipFill>
              <a:blip r:embed="rId17"/>
              <a:stretch>
                <a:fillRect/>
              </a:stretch>
            </p:blipFill>
            <p:spPr>
              <a:xfrm>
                <a:off x="236448" y="2123280"/>
                <a:ext cx="8007480" cy="1573200"/>
              </a:xfrm>
              <a:prstGeom prst="rect">
                <a:avLst/>
              </a:prstGeom>
            </p:spPr>
          </p:pic>
        </mc:Fallback>
      </mc:AlternateContent>
    </p:spTree>
    <p:extLst>
      <p:ext uri="{BB962C8B-B14F-4D97-AF65-F5344CB8AC3E}">
        <p14:creationId xmlns:p14="http://schemas.microsoft.com/office/powerpoint/2010/main" val="1672334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
</p:tagLst>
</file>

<file path=ppt/tags/tag10.xml><?xml version="1.0" encoding="utf-8"?>
<p:tagLst xmlns:a="http://schemas.openxmlformats.org/drawingml/2006/main" xmlns:r="http://schemas.openxmlformats.org/officeDocument/2006/relationships" xmlns:p="http://schemas.openxmlformats.org/presentationml/2006/main">
  <p:tag name="TIMING" val="|0.6|1.9"/>
</p:tagLst>
</file>

<file path=ppt/tags/tag11.xml><?xml version="1.0" encoding="utf-8"?>
<p:tagLst xmlns:a="http://schemas.openxmlformats.org/drawingml/2006/main" xmlns:r="http://schemas.openxmlformats.org/officeDocument/2006/relationships" xmlns:p="http://schemas.openxmlformats.org/presentationml/2006/main">
  <p:tag name="TIMING" val="|1|0.6"/>
</p:tagLst>
</file>

<file path=ppt/tags/tag12.xml><?xml version="1.0" encoding="utf-8"?>
<p:tagLst xmlns:a="http://schemas.openxmlformats.org/drawingml/2006/main" xmlns:r="http://schemas.openxmlformats.org/officeDocument/2006/relationships" xmlns:p="http://schemas.openxmlformats.org/presentationml/2006/main">
  <p:tag name="TIMING" val="|1.1|15.1|0.4|2.4"/>
</p:tagLst>
</file>

<file path=ppt/tags/tag13.xml><?xml version="1.0" encoding="utf-8"?>
<p:tagLst xmlns:a="http://schemas.openxmlformats.org/drawingml/2006/main" xmlns:r="http://schemas.openxmlformats.org/officeDocument/2006/relationships" xmlns:p="http://schemas.openxmlformats.org/presentationml/2006/main">
  <p:tag name="TIMING" val="|1.1|0.8|30.2|2"/>
</p:tagLst>
</file>

<file path=ppt/tags/tag14.xml><?xml version="1.0" encoding="utf-8"?>
<p:tagLst xmlns:a="http://schemas.openxmlformats.org/drawingml/2006/main" xmlns:r="http://schemas.openxmlformats.org/officeDocument/2006/relationships" xmlns:p="http://schemas.openxmlformats.org/presentationml/2006/main">
  <p:tag name="TIMING" val="|1.1|0.8|30.2|2"/>
</p:tagLst>
</file>

<file path=ppt/tags/tag15.xml><?xml version="1.0" encoding="utf-8"?>
<p:tagLst xmlns:a="http://schemas.openxmlformats.org/drawingml/2006/main" xmlns:r="http://schemas.openxmlformats.org/officeDocument/2006/relationships" xmlns:p="http://schemas.openxmlformats.org/presentationml/2006/main">
  <p:tag name="TIMING" val="|0.6|0.6|23.9|3.1"/>
</p:tagLst>
</file>

<file path=ppt/tags/tag16.xml><?xml version="1.0" encoding="utf-8"?>
<p:tagLst xmlns:a="http://schemas.openxmlformats.org/drawingml/2006/main" xmlns:r="http://schemas.openxmlformats.org/officeDocument/2006/relationships" xmlns:p="http://schemas.openxmlformats.org/presentationml/2006/main">
  <p:tag name="TIMING" val="|0.8|0.5|5.4|0.7|10.1"/>
</p:tagLst>
</file>

<file path=ppt/tags/tag17.xml><?xml version="1.0" encoding="utf-8"?>
<p:tagLst xmlns:a="http://schemas.openxmlformats.org/drawingml/2006/main" xmlns:r="http://schemas.openxmlformats.org/officeDocument/2006/relationships" xmlns:p="http://schemas.openxmlformats.org/presentationml/2006/main">
  <p:tag name="TIMING" val="|1|9|8.9|0.5|13.7"/>
</p:tagLst>
</file>

<file path=ppt/tags/tag2.xml><?xml version="1.0" encoding="utf-8"?>
<p:tagLst xmlns:a="http://schemas.openxmlformats.org/drawingml/2006/main" xmlns:r="http://schemas.openxmlformats.org/officeDocument/2006/relationships" xmlns:p="http://schemas.openxmlformats.org/presentationml/2006/main">
  <p:tag name="TIMING" val="|3.3"/>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20.2|3.2"/>
</p:tagLst>
</file>

<file path=ppt/tags/tag5.xml><?xml version="1.0" encoding="utf-8"?>
<p:tagLst xmlns:a="http://schemas.openxmlformats.org/drawingml/2006/main" xmlns:r="http://schemas.openxmlformats.org/officeDocument/2006/relationships" xmlns:p="http://schemas.openxmlformats.org/presentationml/2006/main">
  <p:tag name="TIMING" val="|0.9|5.1|10.5|34.1"/>
</p:tagLst>
</file>

<file path=ppt/tags/tag6.xml><?xml version="1.0" encoding="utf-8"?>
<p:tagLst xmlns:a="http://schemas.openxmlformats.org/drawingml/2006/main" xmlns:r="http://schemas.openxmlformats.org/officeDocument/2006/relationships" xmlns:p="http://schemas.openxmlformats.org/presentationml/2006/main">
  <p:tag name="TIMING" val="|0.6|9.8|14.8|14.4"/>
</p:tagLst>
</file>

<file path=ppt/tags/tag7.xml><?xml version="1.0" encoding="utf-8"?>
<p:tagLst xmlns:a="http://schemas.openxmlformats.org/drawingml/2006/main" xmlns:r="http://schemas.openxmlformats.org/officeDocument/2006/relationships" xmlns:p="http://schemas.openxmlformats.org/presentationml/2006/main">
  <p:tag name="TIMING" val="|1.7|6.5|9.7|9.6"/>
</p:tagLst>
</file>

<file path=ppt/tags/tag8.xml><?xml version="1.0" encoding="utf-8"?>
<p:tagLst xmlns:a="http://schemas.openxmlformats.org/drawingml/2006/main" xmlns:r="http://schemas.openxmlformats.org/officeDocument/2006/relationships" xmlns:p="http://schemas.openxmlformats.org/presentationml/2006/main">
  <p:tag name="TIMING" val="|0.9|0.8|3.9"/>
</p:tagLst>
</file>

<file path=ppt/tags/tag9.xml><?xml version="1.0" encoding="utf-8"?>
<p:tagLst xmlns:a="http://schemas.openxmlformats.org/drawingml/2006/main" xmlns:r="http://schemas.openxmlformats.org/officeDocument/2006/relationships" xmlns:p="http://schemas.openxmlformats.org/presentationml/2006/main">
  <p:tag name="TIMING" val="|0.7|6.4"/>
</p:tagLst>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2461</TotalTime>
  <Words>2953</Words>
  <Application>Microsoft Office PowerPoint</Application>
  <PresentationFormat>Widescreen</PresentationFormat>
  <Paragraphs>315</Paragraphs>
  <Slides>95</Slides>
  <Notes>47</Notes>
  <HiddenSlides>58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Corbel</vt:lpstr>
      <vt:lpstr>Wingdings 2</vt:lpstr>
      <vt:lpstr>Frame</vt:lpstr>
      <vt:lpstr>Retroactive interference in recognition memory The roles of mental effort, consolidation, and similarity</vt:lpstr>
      <vt:lpstr>Consolidation</vt:lpstr>
      <vt:lpstr>Recognition memory example experiment</vt:lpstr>
      <vt:lpstr>Recognition memory example experiment</vt:lpstr>
      <vt:lpstr>Retroactive interference example experiment</vt:lpstr>
      <vt:lpstr>Similarity of interference to studied materials</vt:lpstr>
      <vt:lpstr>Mental effort and similarity</vt:lpstr>
      <vt:lpstr>Mental effort and similarity</vt:lpstr>
      <vt:lpstr>Mental effort and similarity</vt:lpstr>
      <vt:lpstr>Mental effort and similarity</vt:lpstr>
      <vt:lpstr>What we know</vt:lpstr>
      <vt:lpstr>What we know</vt:lpstr>
      <vt:lpstr>Research questions</vt:lpstr>
      <vt:lpstr>Experiment 1: Mental effort and time point of disruption </vt:lpstr>
      <vt:lpstr>Experiment 1  Design</vt:lpstr>
      <vt:lpstr>Experiment 1  Design</vt:lpstr>
      <vt:lpstr>Experiment 1  Design</vt:lpstr>
      <vt:lpstr>Experiment 1  Design</vt:lpstr>
      <vt:lpstr>Experiment 1  Design</vt:lpstr>
      <vt:lpstr>Experiment 1  Design</vt:lpstr>
      <vt:lpstr>Experiment 1  Design</vt:lpstr>
      <vt:lpstr>Experiment 1: Main effect of mental effort</vt:lpstr>
      <vt:lpstr>Experiment 1: Main effect of time for consolidation</vt:lpstr>
      <vt:lpstr>Experiment 1: Interaction</vt:lpstr>
      <vt:lpstr>Experiment 1: Tentative discussion</vt:lpstr>
      <vt:lpstr>Experiment 2: Skaggs-Robinson hypothesis </vt:lpstr>
      <vt:lpstr>Skaggs-Robinson hypothesis </vt:lpstr>
      <vt:lpstr>Skaggs-Robinson hypothesis </vt:lpstr>
      <vt:lpstr>Skaggs-Robinson hypothesis </vt:lpstr>
      <vt:lpstr>Skaggs-Robinson hypothesis </vt:lpstr>
      <vt:lpstr>Skaggs-Robinson hypothesis </vt:lpstr>
      <vt:lpstr>Skaggs-Robinson hypothesis </vt:lpstr>
      <vt:lpstr>Skaggs-Robinson hypothesis </vt:lpstr>
      <vt:lpstr>Experiment 2</vt:lpstr>
      <vt:lpstr>Experiment 2  Design</vt:lpstr>
      <vt:lpstr>Experiment 2  Design</vt:lpstr>
      <vt:lpstr>Experiment 2  Design</vt:lpstr>
      <vt:lpstr>Experiment 2  Design</vt:lpstr>
      <vt:lpstr>Experiment 2  Design</vt:lpstr>
      <vt:lpstr>Experiment 2  Design</vt:lpstr>
      <vt:lpstr>Experiment 2  Design</vt:lpstr>
      <vt:lpstr>Experiment 2  Design</vt:lpstr>
      <vt:lpstr>Experiment 2  Design</vt:lpstr>
      <vt:lpstr>Experiment 2  Design</vt:lpstr>
      <vt:lpstr>Experiment 2  Design</vt:lpstr>
      <vt:lpstr>Experiment 2  Design</vt:lpstr>
      <vt:lpstr>Experiment 2: Logic for test type</vt:lpstr>
      <vt:lpstr>Experiment 2: Hypotheses for recollection</vt:lpstr>
      <vt:lpstr>Experiment 2: Predicted results for recollection</vt:lpstr>
      <vt:lpstr>Experiment 2: Hypotheses for familiarity</vt:lpstr>
      <vt:lpstr>Experiment 2: Predicted results for familiarity</vt:lpstr>
      <vt:lpstr>Experiment 2: Tentative discussion</vt:lpstr>
      <vt:lpstr>Theoretical and broader implications of predicted results</vt:lpstr>
      <vt:lpstr>Acknowledgments</vt:lpstr>
      <vt:lpstr>Thank you!</vt:lpstr>
      <vt:lpstr>Outline</vt:lpstr>
      <vt:lpstr>Definition of memory</vt:lpstr>
      <vt:lpstr>Recognition memory processes</vt:lpstr>
      <vt:lpstr>STUDY</vt:lpstr>
      <vt:lpstr>Remember these two paired together</vt:lpstr>
      <vt:lpstr>Remember these two paired together</vt:lpstr>
      <vt:lpstr>Research question</vt:lpstr>
      <vt:lpstr>Mentally solve these problems</vt:lpstr>
      <vt:lpstr>Mentally solve these problems</vt:lpstr>
      <vt:lpstr>Mentally solve these problems</vt:lpstr>
      <vt:lpstr>Mentally solve these problems</vt:lpstr>
      <vt:lpstr>how pleasant are these two paired together?</vt:lpstr>
      <vt:lpstr>how pleasant are these two paired together?</vt:lpstr>
      <vt:lpstr>Remember these two paired together</vt:lpstr>
      <vt:lpstr>how pleasant are these two paired together?</vt:lpstr>
      <vt:lpstr>how pleasant are these two paired together?</vt:lpstr>
      <vt:lpstr>how pleasant are these two paired together?</vt:lpstr>
      <vt:lpstr>how pleasant are these two paired together?</vt:lpstr>
      <vt:lpstr>how pleasant are these two paired together?</vt:lpstr>
      <vt:lpstr>how pleasant are these two paired together?</vt:lpstr>
      <vt:lpstr>TEST</vt:lpstr>
      <vt:lpstr>Did you see these together at study?</vt:lpstr>
      <vt:lpstr>Did you see these together at study?</vt:lpstr>
      <vt:lpstr>Did you see these together at study?</vt:lpstr>
      <vt:lpstr>Did you see these together at study?</vt:lpstr>
      <vt:lpstr>Did you see these together at study?</vt:lpstr>
      <vt:lpstr>Did you see these together at study?</vt:lpstr>
      <vt:lpstr>Did you see these together at study?</vt:lpstr>
      <vt:lpstr>Did you see this before?</vt:lpstr>
      <vt:lpstr>Did you see this before?</vt:lpstr>
      <vt:lpstr>Did you see this before?</vt:lpstr>
      <vt:lpstr>Did you see these paired together?</vt:lpstr>
      <vt:lpstr>END TEST</vt:lpstr>
      <vt:lpstr>Familiarity and recollection</vt:lpstr>
      <vt:lpstr>Forgetting</vt:lpstr>
      <vt:lpstr>Outline</vt:lpstr>
      <vt:lpstr>Forgetting curve</vt:lpstr>
      <vt:lpstr>Consolidation and retroactive interference</vt:lpstr>
      <vt:lpstr>Mental effort and recollection</vt:lpstr>
      <vt:lpstr>Experiment 2: Design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Retroactive interference in recognition memory: The roles of mental effort, time for consolidation, and similarity</dc:title>
  <dc:creator>Caleb Picker</dc:creator>
  <cp:lastModifiedBy>Caleb Picker</cp:lastModifiedBy>
  <cp:revision>452</cp:revision>
  <dcterms:created xsi:type="dcterms:W3CDTF">2013-03-13T23:18:29Z</dcterms:created>
  <dcterms:modified xsi:type="dcterms:W3CDTF">2013-04-03T19:30:49Z</dcterms:modified>
</cp:coreProperties>
</file>